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9144000"/>
  <p:notesSz cx="6858000" cy="9144000"/>
  <p:embeddedFontLst>
    <p:embeddedFont>
      <p:font typeface="Lora Medium"/>
      <p:regular r:id="rId30"/>
      <p:bold r:id="rId31"/>
      <p:italic r:id="rId32"/>
      <p:boldItalic r:id="rId33"/>
    </p:embeddedFont>
    <p:embeddedFont>
      <p:font typeface="Playfair Display"/>
      <p:regular r:id="rId34"/>
      <p:bold r:id="rId35"/>
      <p:italic r:id="rId36"/>
      <p:boldItalic r:id="rId37"/>
    </p:embeddedFont>
    <p:embeddedFont>
      <p:font typeface="Merriweather"/>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2" roundtripDataSignature="AMtx7miBIcZq3FXFlfNuA5XMBLytKAvF8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italic.fntdata"/><Relationship Id="rId20" Type="http://schemas.openxmlformats.org/officeDocument/2006/relationships/slide" Target="slides/slide14.xml"/><Relationship Id="rId42" Type="http://customschemas.google.com/relationships/presentationmetadata" Target="metadata"/><Relationship Id="rId41" Type="http://schemas.openxmlformats.org/officeDocument/2006/relationships/font" Target="fonts/Merriweather-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oraMedium-bold.fntdata"/><Relationship Id="rId30" Type="http://schemas.openxmlformats.org/officeDocument/2006/relationships/font" Target="fonts/LoraMedium-regular.fntdata"/><Relationship Id="rId11" Type="http://schemas.openxmlformats.org/officeDocument/2006/relationships/slide" Target="slides/slide5.xml"/><Relationship Id="rId33" Type="http://schemas.openxmlformats.org/officeDocument/2006/relationships/font" Target="fonts/LoraMedium-boldItalic.fntdata"/><Relationship Id="rId10" Type="http://schemas.openxmlformats.org/officeDocument/2006/relationships/slide" Target="slides/slide4.xml"/><Relationship Id="rId32" Type="http://schemas.openxmlformats.org/officeDocument/2006/relationships/font" Target="fonts/LoraMedium-italic.fntdata"/><Relationship Id="rId13" Type="http://schemas.openxmlformats.org/officeDocument/2006/relationships/slide" Target="slides/slide7.xml"/><Relationship Id="rId35" Type="http://schemas.openxmlformats.org/officeDocument/2006/relationships/font" Target="fonts/PlayfairDisplay-bold.fntdata"/><Relationship Id="rId12" Type="http://schemas.openxmlformats.org/officeDocument/2006/relationships/slide" Target="slides/slide6.xml"/><Relationship Id="rId34" Type="http://schemas.openxmlformats.org/officeDocument/2006/relationships/font" Target="fonts/PlayfairDisplay-regular.fntdata"/><Relationship Id="rId15" Type="http://schemas.openxmlformats.org/officeDocument/2006/relationships/slide" Target="slides/slide9.xml"/><Relationship Id="rId37" Type="http://schemas.openxmlformats.org/officeDocument/2006/relationships/font" Target="fonts/PlayfairDisplay-boldItalic.fntdata"/><Relationship Id="rId14" Type="http://schemas.openxmlformats.org/officeDocument/2006/relationships/slide" Target="slides/slide8.xml"/><Relationship Id="rId36" Type="http://schemas.openxmlformats.org/officeDocument/2006/relationships/font" Target="fonts/PlayfairDisplay-italic.fntdata"/><Relationship Id="rId17" Type="http://schemas.openxmlformats.org/officeDocument/2006/relationships/slide" Target="slides/slide11.xml"/><Relationship Id="rId39" Type="http://schemas.openxmlformats.org/officeDocument/2006/relationships/font" Target="fonts/Merriweather-bold.fntdata"/><Relationship Id="rId16" Type="http://schemas.openxmlformats.org/officeDocument/2006/relationships/slide" Target="slides/slide10.xml"/><Relationship Id="rId38" Type="http://schemas.openxmlformats.org/officeDocument/2006/relationships/font" Target="fonts/Merriweather-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1" Type="http://schemas.openxmlformats.org/officeDocument/2006/relationships/hyperlink" Target="https://www.buzzfeed.com/azeenghorayshi/ott-harassment-investigation?utm_term=.yuDYgyyEW#.fepvNddyx" TargetMode="External"/><Relationship Id="rId10" Type="http://schemas.openxmlformats.org/officeDocument/2006/relationships/hyperlink" Target="https://www.theverge.com/2016/12/5/13847204/amnh-sexual-misconduct-scandal-brian-richmond-resigns" TargetMode="External"/><Relationship Id="rId13" Type="http://schemas.openxmlformats.org/officeDocument/2006/relationships/hyperlink" Target="https://www.wired.com/story/why-men-dont-believe-the-data-on-gender-bias-in-science/" TargetMode="External"/><Relationship Id="rId12" Type="http://schemas.openxmlformats.org/officeDocument/2006/relationships/hyperlink" Target="https://www.theatlantic.com/science/archive/2016/07/how-women-are-harassed-out-of-science/492521/" TargetMode="External"/><Relationship Id="rId1" Type="http://schemas.openxmlformats.org/officeDocument/2006/relationships/notesMaster" Target="../notesMasters/notesMaster1.xml"/><Relationship Id="rId2" Type="http://schemas.openxmlformats.org/officeDocument/2006/relationships/hyperlink" Target="http://journals.plos.org/plosone/article?id=10.1371/journal.pone.0102172" TargetMode="External"/><Relationship Id="rId3" Type="http://schemas.openxmlformats.org/officeDocument/2006/relationships/hyperlink" Target="http://journals.plos.org/plosone/article?id=10.1371/journal.pone.0102172" TargetMode="External"/><Relationship Id="rId4" Type="http://schemas.openxmlformats.org/officeDocument/2006/relationships/hyperlink" Target="https://www.buzzfeed.com/azeenghorayshi/famous-astronomer-allegedly-sexually-harassed-students?utm_term=.fbreAQQXz#.iqyokOOrd" TargetMode="External"/><Relationship Id="rId9" Type="http://schemas.openxmlformats.org/officeDocument/2006/relationships/hyperlink" Target="https://www.buzzfeed.com/azeenghorayshi/michael-katze-investigation?utm_term=.udKz599o2#.kj6XxDDEm" TargetMode="External"/><Relationship Id="rId5" Type="http://schemas.openxmlformats.org/officeDocument/2006/relationships/hyperlink" Target="https://www.nytimes.com/2016/02/03/us/chicago-professor-resigns-amid-sexual-misconduct-investigation.html" TargetMode="External"/><Relationship Id="rId6" Type="http://schemas.openxmlformats.org/officeDocument/2006/relationships/hyperlink" Target="http://www.kykernel.com/news/kernel-obtains-withheld-records-victims-say-uk-trying-to-protect/article_1434f31e-6175-11e6-8148-2f5a5ecb7147.html" TargetMode="External"/><Relationship Id="rId7" Type="http://schemas.openxmlformats.org/officeDocument/2006/relationships/hyperlink" Target="http://www.motherjones.com/politics/2017/09/she-was-a-rising-star-at-a-major-university-then-a-lecherous-professor-made-her-life-hell/" TargetMode="External"/><Relationship Id="rId8" Type="http://schemas.openxmlformats.org/officeDocument/2006/relationships/hyperlink" Target="http://www.sciencemag.org/news/2017/10/disturbing-allegations-sexual-harassment-antarctica-leveled-noted-scientist"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WHY MANY LEAVE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ADD EXAMPLES FRM SHANNON AND OTHERS. </a:t>
            </a:r>
            <a:endParaRPr/>
          </a:p>
        </p:txBody>
      </p:sp>
      <p:sp>
        <p:nvSpPr>
          <p:cNvPr id="227" name="Google Shape;227;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HER EXAMPLES</a:t>
            </a:r>
            <a:endParaRPr/>
          </a:p>
        </p:txBody>
      </p:sp>
      <p:sp>
        <p:nvSpPr>
          <p:cNvPr id="244" name="Google Shape;244;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700"/>
              </a:spcBef>
              <a:spcAft>
                <a:spcPts val="0"/>
              </a:spcAft>
              <a:buNone/>
            </a:pPr>
            <a:r>
              <a:t/>
            </a:r>
            <a:endParaRPr sz="1200"/>
          </a:p>
          <a:p>
            <a:pPr indent="0" lvl="0" marL="0" rtl="0" algn="l">
              <a:spcBef>
                <a:spcPts val="700"/>
              </a:spcBef>
              <a:spcAft>
                <a:spcPts val="0"/>
              </a:spcAft>
              <a:buNone/>
            </a:pPr>
            <a:r>
              <a:rPr lang="en-US" sz="1200"/>
              <a:t>2020 longitudinal study across a semester found that women in STEM witnessed or experienced 1 to 2 sexist event per week. </a:t>
            </a:r>
            <a:endParaRPr/>
          </a:p>
          <a:p>
            <a:pPr indent="0" lvl="0" marL="0" rtl="0" algn="l">
              <a:spcBef>
                <a:spcPts val="700"/>
              </a:spcBef>
              <a:spcAft>
                <a:spcPts val="0"/>
              </a:spcAft>
              <a:buNone/>
            </a:pPr>
            <a:r>
              <a:t/>
            </a:r>
            <a:endParaRPr sz="1200"/>
          </a:p>
          <a:p>
            <a:pPr indent="0" lvl="0" marL="0" rtl="0" algn="l">
              <a:spcBef>
                <a:spcPts val="700"/>
              </a:spcBef>
              <a:spcAft>
                <a:spcPts val="0"/>
              </a:spcAft>
              <a:buNone/>
            </a:pPr>
            <a:r>
              <a:rPr lang="en-US" sz="1200"/>
              <a:t>Treatment of the female body specifically as an object of sexual desire by men</a:t>
            </a:r>
            <a:endParaRPr/>
          </a:p>
          <a:p>
            <a:pPr indent="0" lvl="0" marL="0" rtl="0" algn="l">
              <a:spcBef>
                <a:spcPts val="700"/>
              </a:spcBef>
              <a:spcAft>
                <a:spcPts val="0"/>
              </a:spcAft>
              <a:buClr>
                <a:schemeClr val="dk1"/>
              </a:buClr>
              <a:buSzPts val="1200"/>
              <a:buFont typeface="Calibri"/>
              <a:buNone/>
            </a:pPr>
            <a:r>
              <a:t/>
            </a:r>
            <a:endParaRPr sz="1200"/>
          </a:p>
          <a:p>
            <a:pPr indent="0" lvl="0" marL="0" rtl="0" algn="l">
              <a:spcBef>
                <a:spcPts val="700"/>
              </a:spcBef>
              <a:spcAft>
                <a:spcPts val="0"/>
              </a:spcAft>
              <a:buNone/>
            </a:pPr>
            <a:r>
              <a:rPr lang="en-US" sz="800">
                <a:solidFill>
                  <a:srgbClr val="726056"/>
                </a:solidFill>
              </a:rPr>
              <a:t>¨</a:t>
            </a:r>
            <a:r>
              <a:rPr lang="en-US" sz="1200"/>
              <a:t>Treatment of the female body specifically as an object of sexual desire by men</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Shannon – woman at a conference – who is taking care of your kids when Shannon was doing field work “where are yout kids?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https://www.science.org/content/article/sexual-harassment-common-scientific-fieldwork</a:t>
            </a:r>
            <a:endParaRPr/>
          </a:p>
        </p:txBody>
      </p:sp>
      <p:sp>
        <p:nvSpPr>
          <p:cNvPr id="284" name="Google Shape;284;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https://www.science.org/content/article/sexual-harassment-common-scientific-fieldwork</a:t>
            </a:r>
            <a:endParaRPr/>
          </a:p>
        </p:txBody>
      </p:sp>
      <p:sp>
        <p:nvSpPr>
          <p:cNvPr id="293" name="Google Shape;293;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Sexual harassment is defined by its impact, not its intent. It can include behavior such as unwelcome sexual advances, requests for sexual favors, and other verbal or physical harassment of a sexual nature. It can also include inappropriate statements; lewd gestures; leering behavior; sexually explicit jokes, emails, or texts; and offensive objects or images. Anyone of any sex, sexual orientation, or gender identity can be a victim or a harasser. The victim and the harasser can also be of the same sex, sexual orientation, and/or gender identity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When it comes to sexual harassment and sexual assault in science, the </a:t>
            </a:r>
            <a:r>
              <a:rPr lang="en-US" u="sng">
                <a:solidFill>
                  <a:schemeClr val="hlink"/>
                </a:solidFill>
                <a:hlinkClick r:id="rId2"/>
              </a:rPr>
              <a:t>evidence</a:t>
            </a:r>
            <a:r>
              <a:rPr lang="en-US"/>
              <a:t> is clear. </a:t>
            </a:r>
            <a:r>
              <a:rPr lang="en-US" u="sng">
                <a:solidFill>
                  <a:schemeClr val="hlink"/>
                </a:solidFill>
                <a:hlinkClick r:id="rId3"/>
              </a:rPr>
              <a:t>Seventy-one percent of women field researchers</a:t>
            </a:r>
            <a:r>
              <a:rPr lang="en-US"/>
              <a:t> have received inappropriate sexual remarks and 26 percent reported experiencing sexual assault. In the field of astronomy, 40 percent of women of color report feeling unsafe in their workplace as a result of their gender and 28 percent as a result of their race. In the last two years alone, high profile cases of sexual violence have been reported in </a:t>
            </a:r>
            <a:r>
              <a:rPr lang="en-US" u="sng">
                <a:solidFill>
                  <a:schemeClr val="hlink"/>
                </a:solidFill>
                <a:hlinkClick r:id="rId4"/>
              </a:rPr>
              <a:t>astronomy</a:t>
            </a:r>
            <a:r>
              <a:rPr lang="en-US"/>
              <a:t>, </a:t>
            </a:r>
            <a:r>
              <a:rPr lang="en-US" u="sng">
                <a:solidFill>
                  <a:schemeClr val="hlink"/>
                </a:solidFill>
                <a:hlinkClick r:id="rId5"/>
              </a:rPr>
              <a:t>biology</a:t>
            </a:r>
            <a:r>
              <a:rPr lang="en-US"/>
              <a:t>, </a:t>
            </a:r>
            <a:r>
              <a:rPr lang="en-US" u="sng">
                <a:solidFill>
                  <a:schemeClr val="hlink"/>
                </a:solidFill>
                <a:hlinkClick r:id="rId6"/>
              </a:rPr>
              <a:t>entomology</a:t>
            </a:r>
            <a:r>
              <a:rPr lang="en-US"/>
              <a:t>, </a:t>
            </a:r>
            <a:r>
              <a:rPr lang="en-US" u="sng">
                <a:solidFill>
                  <a:schemeClr val="hlink"/>
                </a:solidFill>
                <a:hlinkClick r:id="rId7"/>
              </a:rPr>
              <a:t>linguistics</a:t>
            </a:r>
            <a:r>
              <a:rPr lang="en-US"/>
              <a:t>, </a:t>
            </a:r>
            <a:r>
              <a:rPr lang="en-US" u="sng">
                <a:solidFill>
                  <a:schemeClr val="hlink"/>
                </a:solidFill>
                <a:hlinkClick r:id="rId8"/>
              </a:rPr>
              <a:t>geology</a:t>
            </a:r>
            <a:r>
              <a:rPr lang="en-US"/>
              <a:t>, </a:t>
            </a:r>
            <a:r>
              <a:rPr lang="en-US" u="sng">
                <a:solidFill>
                  <a:schemeClr val="hlink"/>
                </a:solidFill>
                <a:hlinkClick r:id="rId9"/>
              </a:rPr>
              <a:t>immunology</a:t>
            </a:r>
            <a:r>
              <a:rPr lang="en-US"/>
              <a:t>, </a:t>
            </a:r>
            <a:r>
              <a:rPr lang="en-US" u="sng">
                <a:solidFill>
                  <a:schemeClr val="hlink"/>
                </a:solidFill>
                <a:hlinkClick r:id="rId10"/>
              </a:rPr>
              <a:t>paleoanthropology</a:t>
            </a:r>
            <a:r>
              <a:rPr lang="en-US"/>
              <a:t>, and </a:t>
            </a:r>
            <a:r>
              <a:rPr lang="en-US" u="sng">
                <a:solidFill>
                  <a:schemeClr val="hlink"/>
                </a:solidFill>
                <a:hlinkClick r:id="rId11"/>
              </a:rPr>
              <a:t>physics</a:t>
            </a:r>
            <a:r>
              <a:rPr lang="en-US"/>
              <a:t>.</a:t>
            </a:r>
            <a:endParaRPr/>
          </a:p>
          <a:p>
            <a:pPr indent="0" lvl="0" marL="0" rtl="0" algn="l">
              <a:spcBef>
                <a:spcPts val="0"/>
              </a:spcBef>
              <a:spcAft>
                <a:spcPts val="0"/>
              </a:spcAft>
              <a:buNone/>
            </a:pPr>
            <a:r>
              <a:rPr lang="en-US"/>
              <a:t>This culture drives women </a:t>
            </a:r>
            <a:r>
              <a:rPr lang="en-US" u="sng">
                <a:solidFill>
                  <a:schemeClr val="hlink"/>
                </a:solidFill>
                <a:hlinkClick r:id="rId12"/>
              </a:rPr>
              <a:t>out of science</a:t>
            </a:r>
            <a:r>
              <a:rPr lang="en-US"/>
              <a:t>. And despite our desire to be objective and neutral, the evidence is also clear that men often </a:t>
            </a:r>
            <a:r>
              <a:rPr lang="en-US" u="sng">
                <a:solidFill>
                  <a:schemeClr val="hlink"/>
                </a:solidFill>
                <a:hlinkClick r:id="rId13"/>
              </a:rPr>
              <a:t>ignore</a:t>
            </a:r>
            <a:r>
              <a:rPr lang="en-US"/>
              <a:t> the evidence of gender discrimination in our own ranks.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https://cacm.acm.org/news/256561-sexual-harassment-bias-against-women-persist-in-stem-professions/fulltext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(Fitzgerald et al., 1988, 1995)</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22222"/>
              </a:buClr>
              <a:buSzPts val="1200"/>
              <a:buFont typeface="Merriweather"/>
              <a:buNone/>
            </a:pPr>
            <a:r>
              <a:rPr lang="en-US" sz="1200">
                <a:solidFill>
                  <a:srgbClr val="222222"/>
                </a:solidFill>
                <a:highlight>
                  <a:srgbClr val="FFFFFF"/>
                </a:highlight>
                <a:latin typeface="Merriweather"/>
                <a:ea typeface="Merriweather"/>
                <a:cs typeface="Merriweather"/>
                <a:sym typeface="Merriweather"/>
              </a:rPr>
              <a:t>In situations of power disparities (one person has power over another) and includes behaviors such as sexual blackmail, bribes, or threats aimed at receiving sexual cooperation.</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22222"/>
              </a:buClr>
              <a:buSzPts val="1200"/>
              <a:buFont typeface="Merriweather"/>
              <a:buNone/>
            </a:pPr>
            <a:r>
              <a:rPr lang="en-US" sz="1200">
                <a:solidFill>
                  <a:srgbClr val="222222"/>
                </a:solidFill>
                <a:highlight>
                  <a:srgbClr val="FFFFFF"/>
                </a:highlight>
                <a:latin typeface="Merriweather"/>
                <a:ea typeface="Merriweather"/>
                <a:cs typeface="Merriweather"/>
                <a:sym typeface="Merriweather"/>
              </a:rPr>
              <a:t>Unwelcome and unreciprocated gestures of sexual interest, such as an objectifying gaze, unwanted touching, or pressure for dates. (Unsolicted touch). </a:t>
            </a:r>
            <a:endParaRPr sz="1600"/>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76200" lvl="0" marL="0" rtl="0" algn="l">
              <a:spcBef>
                <a:spcPts val="0"/>
              </a:spcBef>
              <a:spcAft>
                <a:spcPts val="0"/>
              </a:spcAft>
              <a:buClr>
                <a:schemeClr val="dk1"/>
              </a:buClr>
              <a:buSzPts val="1200"/>
              <a:buFont typeface="Arial"/>
              <a:buChar char="•"/>
            </a:pPr>
            <a:r>
              <a:rPr lang="en-US"/>
              <a:t>https://www.science.org/content/article/rosalind-franklin-and-damage-gender-harassment</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en-US"/>
              <a:t>THIS TENDS TO GET LESS ATTENTION THAN THE TWO OTHER FORMS&lt; BUT THIS IS BY FAR THE MOST COMMON FORM IN STEM AND ACADEMIA AS A WHOLE</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en-US"/>
              <a:t>And the literature supports that these everyday experiences may have as bad or worse personal and professional consequences as things like unwanted sexual advances."</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lang="en-US"/>
              <a:t>Watson and Crick reveal the gender harassment that Franklin endured in the lab. Throughout </a:t>
            </a:r>
            <a:r>
              <a:rPr i="1" lang="en-US"/>
              <a:t>The Double Helix,</a:t>
            </a:r>
            <a:r>
              <a:rPr lang="en-US"/>
              <a:t> Watson's famous 1968 book recounting the race to the famous structure, Watson condescendingly refers to Franklin as "Rosy," a nickname never used to her face. "There was never lipstick to contrast with her straight black hair, while at the age of thirty-one her dresses showed all the imagination of English blue-stocking adolescents," he writes, though neglecting to critique his male colleagues' cosmetic or sartorial choices.</a:t>
            </a:r>
            <a:endParaRPr/>
          </a:p>
          <a:p>
            <a:pPr indent="0" lvl="0" marL="0" rtl="0" algn="l">
              <a:spcBef>
                <a:spcPts val="0"/>
              </a:spcBef>
              <a:spcAft>
                <a:spcPts val="0"/>
              </a:spcAft>
              <a:buNone/>
            </a:pPr>
            <a:r>
              <a:rPr lang="en-US"/>
              <a:t>He adds that her "belligerent moods" interfered with Wilkins' ability to "maintain a dominant position that would allow him to think unhindered about DNA." For that reason, "[c]learly Rosy had to go or be put in her place. … The thought could not be avoided that the best home for a feminist was in another person's lab." In the 1993 book </a:t>
            </a:r>
            <a:r>
              <a:rPr i="1" lang="en-US"/>
              <a:t>Nobel Prize Women in Science</a:t>
            </a:r>
            <a:r>
              <a:rPr lang="en-US"/>
              <a:t>, Crick was quoted as saying, "I'm afraid we always used to adopt—let's say, a patronizing attitude towards her."</a:t>
            </a:r>
            <a:endParaRPr/>
          </a:p>
          <a:p>
            <a:pPr indent="0" lvl="0" marL="0" rtl="0" algn="l">
              <a:spcBef>
                <a:spcPts val="0"/>
              </a:spcBef>
              <a:spcAft>
                <a:spcPts val="0"/>
              </a:spcAft>
              <a:buClr>
                <a:schemeClr val="dk1"/>
              </a:buClr>
              <a:buSzPts val="1200"/>
              <a:buFont typeface="Arial"/>
              <a:buNone/>
            </a:pPr>
            <a:r>
              <a:rPr lang="en-US"/>
              <a:t>		</a:t>
            </a:r>
            <a:endParaRPr/>
          </a:p>
          <a:p>
            <a:pPr indent="0" lvl="0" marL="0" rtl="0" algn="l">
              <a:spcBef>
                <a:spcPts val="0"/>
              </a:spcBef>
              <a:spcAft>
                <a:spcPts val="0"/>
              </a:spcAft>
              <a:buClr>
                <a:schemeClr val="dk1"/>
              </a:buClr>
              <a:buSzPts val="1200"/>
              <a:buFont typeface="Arial"/>
              <a:buNone/>
            </a:pPr>
            <a:r>
              <a:t/>
            </a:r>
            <a:endParaRPr/>
          </a:p>
          <a:p>
            <a:pPr indent="-76200" lvl="0" marL="0" rtl="0" algn="l">
              <a:spcBef>
                <a:spcPts val="0"/>
              </a:spcBef>
              <a:spcAft>
                <a:spcPts val="0"/>
              </a:spcAft>
              <a:buClr>
                <a:schemeClr val="dk1"/>
              </a:buClr>
              <a:buSzPts val="1200"/>
              <a:buFont typeface="Arial"/>
              <a:buChar char="•"/>
            </a:pPr>
            <a:r>
              <a:rPr lang="en-US"/>
              <a:t>Inappropriate displays of material that offends a particular gender, e.g., an insulting comic or another type of graphic or visual content.</a:t>
            </a:r>
            <a:endParaRPr/>
          </a:p>
          <a:p>
            <a:pPr indent="0" lvl="0" marL="0" rtl="0" algn="l">
              <a:spcBef>
                <a:spcPts val="0"/>
              </a:spcBef>
              <a:spcAft>
                <a:spcPts val="0"/>
              </a:spcAft>
              <a:buClr>
                <a:schemeClr val="dk1"/>
              </a:buClr>
              <a:buSzPts val="1200"/>
              <a:buFont typeface="Arial"/>
              <a:buNone/>
            </a:pPr>
            <a:r>
              <a:t/>
            </a:r>
            <a:endParaRPr/>
          </a:p>
          <a:p>
            <a:pPr indent="-76200" lvl="0" marL="0" rtl="0" algn="l">
              <a:spcBef>
                <a:spcPts val="0"/>
              </a:spcBef>
              <a:spcAft>
                <a:spcPts val="0"/>
              </a:spcAft>
              <a:buClr>
                <a:schemeClr val="dk1"/>
              </a:buClr>
              <a:buSzPts val="1200"/>
              <a:buFont typeface="Arial"/>
              <a:buChar char="•"/>
            </a:pPr>
            <a:r>
              <a:rPr lang="en-US"/>
              <a:t>Comments or remarks, e.g., an inappropriate joke or story, that are directed as an affront to people of a specific gender.</a:t>
            </a:r>
            <a:endParaRPr/>
          </a:p>
          <a:p>
            <a:pPr indent="-76200" lvl="0" marL="0" rtl="0" algn="l">
              <a:spcBef>
                <a:spcPts val="0"/>
              </a:spcBef>
              <a:spcAft>
                <a:spcPts val="0"/>
              </a:spcAft>
              <a:buClr>
                <a:schemeClr val="dk1"/>
              </a:buClr>
              <a:buSzPts val="1200"/>
              <a:buFont typeface="Arial"/>
              <a:buChar char="•"/>
            </a:pPr>
            <a:r>
              <a:rPr lang="en-US"/>
              <a:t>Insults or derogatory actions directed at a person solely because of their gender.</a:t>
            </a:r>
            <a:endParaRPr/>
          </a:p>
          <a:p>
            <a:pPr indent="-76200" lvl="0" marL="0" rtl="0" algn="l">
              <a:spcBef>
                <a:spcPts val="0"/>
              </a:spcBef>
              <a:spcAft>
                <a:spcPts val="0"/>
              </a:spcAft>
              <a:buClr>
                <a:schemeClr val="dk1"/>
              </a:buClr>
              <a:buSzPts val="1200"/>
              <a:buFont typeface="Arial"/>
              <a:buChar char="•"/>
            </a:pPr>
            <a:r>
              <a:rPr lang="en-US"/>
              <a:t>Remarks that continue to be made even after the person has requested that they stop or the person targeted has indicated to the alleged harasser that they are offensive.</a:t>
            </a:r>
            <a:endParaRPr/>
          </a:p>
          <a:p>
            <a:pPr indent="-76200" lvl="0" marL="0" rtl="0" algn="l">
              <a:spcBef>
                <a:spcPts val="0"/>
              </a:spcBef>
              <a:spcAft>
                <a:spcPts val="0"/>
              </a:spcAft>
              <a:buClr>
                <a:schemeClr val="dk1"/>
              </a:buClr>
              <a:buSzPts val="1200"/>
              <a:buFont typeface="Arial"/>
              <a:buChar char="•"/>
            </a:pPr>
            <a:r>
              <a:rPr lang="en-US"/>
              <a:t>Actual physical contact, assault, or interference with the person based on hostility to an individual’s gender.</a:t>
            </a:r>
            <a:endParaRPr/>
          </a:p>
          <a:p>
            <a:pPr indent="-76200" lvl="0" marL="0" rtl="0" algn="l">
              <a:spcBef>
                <a:spcPts val="0"/>
              </a:spcBef>
              <a:spcAft>
                <a:spcPts val="0"/>
              </a:spcAft>
              <a:buClr>
                <a:schemeClr val="dk1"/>
              </a:buClr>
              <a:buSzPts val="1200"/>
              <a:buFont typeface="Arial"/>
              <a:buChar char="•"/>
            </a:pPr>
            <a:r>
              <a:rPr lang="en-US"/>
              <a:t>Labeling an individual with an offensive nickname for their gender.</a:t>
            </a:r>
            <a:endParaRPr/>
          </a:p>
          <a:p>
            <a:pPr indent="-76200" lvl="0" marL="0" rtl="0" algn="l">
              <a:spcBef>
                <a:spcPts val="0"/>
              </a:spcBef>
              <a:spcAft>
                <a:spcPts val="0"/>
              </a:spcAft>
              <a:buClr>
                <a:schemeClr val="dk1"/>
              </a:buClr>
              <a:buSzPts val="1200"/>
              <a:buFont typeface="Arial"/>
              <a:buChar char="•"/>
            </a:pPr>
            <a:r>
              <a:rPr lang="en-US"/>
              <a:t>Generalized sexist slurs.</a:t>
            </a:r>
            <a:endParaRPr/>
          </a:p>
          <a:p>
            <a:pPr indent="-76200" lvl="0" marL="0" rtl="0" algn="l">
              <a:spcBef>
                <a:spcPts val="0"/>
              </a:spcBef>
              <a:spcAft>
                <a:spcPts val="0"/>
              </a:spcAft>
              <a:buClr>
                <a:schemeClr val="dk1"/>
              </a:buClr>
              <a:buSzPts val="1200"/>
              <a:buFont typeface="Arial"/>
              <a:buChar char="•"/>
            </a:pPr>
            <a:r>
              <a:rPr lang="en-US"/>
              <a:t>Obscene humor or jokes about sex or any gender in general.</a:t>
            </a:r>
            <a:endParaRPr/>
          </a:p>
          <a:p>
            <a:pPr indent="-76200" lvl="0" marL="0" rtl="0" algn="l">
              <a:spcBef>
                <a:spcPts val="0"/>
              </a:spcBef>
              <a:spcAft>
                <a:spcPts val="0"/>
              </a:spcAft>
              <a:buClr>
                <a:schemeClr val="dk1"/>
              </a:buClr>
              <a:buSzPts val="1200"/>
              <a:buFont typeface="Arial"/>
              <a:buChar char="•"/>
            </a:pPr>
            <a:r>
              <a:rPr lang="en-US"/>
              <a:t>Degrading anecdotes.</a:t>
            </a:r>
            <a:endParaRPr/>
          </a:p>
          <a:p>
            <a:pPr indent="-76200" lvl="0" marL="0" rtl="0" algn="l">
              <a:spcBef>
                <a:spcPts val="0"/>
              </a:spcBef>
              <a:spcAft>
                <a:spcPts val="0"/>
              </a:spcAft>
              <a:buClr>
                <a:schemeClr val="dk1"/>
              </a:buClr>
              <a:buSzPts val="1200"/>
              <a:buFont typeface="Arial"/>
              <a:buChar char="•"/>
            </a:pPr>
            <a:r>
              <a:rPr lang="en-US"/>
              <a:t>Nicknames that are derogatory of a person’s gender.</a:t>
            </a:r>
            <a:endParaRPr/>
          </a:p>
          <a:p>
            <a:pPr indent="-76200" lvl="0" marL="0" rtl="0" algn="l">
              <a:spcBef>
                <a:spcPts val="0"/>
              </a:spcBef>
              <a:spcAft>
                <a:spcPts val="0"/>
              </a:spcAft>
              <a:buClr>
                <a:schemeClr val="dk1"/>
              </a:buClr>
              <a:buSzPts val="1200"/>
              <a:buFont typeface="Arial"/>
              <a:buChar char="•"/>
            </a:pPr>
            <a:r>
              <a:rPr lang="en-US"/>
              <a:t>Gender-based belittling of a person or patronizing comments about them.</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dk2"/>
        </a:solidFill>
      </p:bgPr>
    </p:bg>
    <p:spTree>
      <p:nvGrpSpPr>
        <p:cNvPr id="18" name="Shape 18"/>
        <p:cNvGrpSpPr/>
        <p:nvPr/>
      </p:nvGrpSpPr>
      <p:grpSpPr>
        <a:xfrm>
          <a:off x="0" y="0"/>
          <a:ext cx="0" cy="0"/>
          <a:chOff x="0" y="0"/>
          <a:chExt cx="0" cy="0"/>
        </a:xfrm>
      </p:grpSpPr>
      <p:sp>
        <p:nvSpPr>
          <p:cNvPr id="19" name="Google Shape;19;p27"/>
          <p:cNvSpPr/>
          <p:nvPr/>
        </p:nvSpPr>
        <p:spPr>
          <a:xfrm>
            <a:off x="0" y="5971032"/>
            <a:ext cx="9144000" cy="88696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0" name="Google Shape;20;p27"/>
          <p:cNvSpPr/>
          <p:nvPr/>
        </p:nvSpPr>
        <p:spPr>
          <a:xfrm>
            <a:off x="-9144" y="6053328"/>
            <a:ext cx="2249424" cy="71323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1" name="Google Shape;21;p27"/>
          <p:cNvSpPr/>
          <p:nvPr/>
        </p:nvSpPr>
        <p:spPr>
          <a:xfrm>
            <a:off x="2359152" y="6044184"/>
            <a:ext cx="6784848" cy="71323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2" name="Google Shape;22;p27"/>
          <p:cNvSpPr txBox="1"/>
          <p:nvPr>
            <p:ph type="ctrTitle"/>
          </p:nvPr>
        </p:nvSpPr>
        <p:spPr>
          <a:xfrm>
            <a:off x="2362200" y="4038600"/>
            <a:ext cx="6477000" cy="182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4400"/>
              <a:buFont typeface="Twentieth Century"/>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7"/>
          <p:cNvSpPr txBox="1"/>
          <p:nvPr>
            <p:ph idx="1" type="subTitle"/>
          </p:nvPr>
        </p:nvSpPr>
        <p:spPr>
          <a:xfrm>
            <a:off x="2362200" y="6050037"/>
            <a:ext cx="6705600" cy="685800"/>
          </a:xfrm>
          <a:prstGeom prst="rect">
            <a:avLst/>
          </a:prstGeom>
          <a:noFill/>
          <a:ln>
            <a:noFill/>
          </a:ln>
        </p:spPr>
        <p:txBody>
          <a:bodyPr anchorCtr="0" anchor="ctr" bIns="45700" lIns="91425" spcFirstLastPara="1" rIns="91425" wrap="square" tIns="45700">
            <a:normAutofit/>
          </a:bodyPr>
          <a:lstStyle>
            <a:lvl1pPr lvl="0" algn="l">
              <a:spcBef>
                <a:spcPts val="700"/>
              </a:spcBef>
              <a:spcAft>
                <a:spcPts val="0"/>
              </a:spcAft>
              <a:buSzPts val="1560"/>
              <a:buNone/>
              <a:defRPr sz="2600">
                <a:solidFill>
                  <a:srgbClr val="FFFFFF"/>
                </a:solidFill>
              </a:defRPr>
            </a:lvl1pPr>
            <a:lvl2pPr lvl="1" algn="ctr">
              <a:spcBef>
                <a:spcPts val="550"/>
              </a:spcBef>
              <a:spcAft>
                <a:spcPts val="0"/>
              </a:spcAft>
              <a:buSzPts val="1260"/>
              <a:buNone/>
              <a:defRPr/>
            </a:lvl2pPr>
            <a:lvl3pPr lvl="2" algn="ctr">
              <a:spcBef>
                <a:spcPts val="500"/>
              </a:spcBef>
              <a:spcAft>
                <a:spcPts val="0"/>
              </a:spcAft>
              <a:buSzPts val="1350"/>
              <a:buNone/>
              <a:defRPr/>
            </a:lvl3pPr>
            <a:lvl4pPr lvl="3" algn="ctr">
              <a:spcBef>
                <a:spcPts val="400"/>
              </a:spcBef>
              <a:spcAft>
                <a:spcPts val="0"/>
              </a:spcAft>
              <a:buSzPts val="1350"/>
              <a:buNone/>
              <a:defRPr/>
            </a:lvl4pPr>
            <a:lvl5pPr lvl="4" algn="ctr">
              <a:spcBef>
                <a:spcPts val="400"/>
              </a:spcBef>
              <a:spcAft>
                <a:spcPts val="0"/>
              </a:spcAft>
              <a:buSzPts val="117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24" name="Google Shape;24;p27"/>
          <p:cNvSpPr txBox="1"/>
          <p:nvPr>
            <p:ph idx="10" type="dt"/>
          </p:nvPr>
        </p:nvSpPr>
        <p:spPr>
          <a:xfrm>
            <a:off x="76200" y="6068699"/>
            <a:ext cx="2057400" cy="685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200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7"/>
          <p:cNvSpPr txBox="1"/>
          <p:nvPr>
            <p:ph idx="11" type="ftr"/>
          </p:nvPr>
        </p:nvSpPr>
        <p:spPr>
          <a:xfrm>
            <a:off x="2085393" y="236538"/>
            <a:ext cx="586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7"/>
          <p:cNvSpPr txBox="1"/>
          <p:nvPr>
            <p:ph idx="12" type="sldNum"/>
          </p:nvPr>
        </p:nvSpPr>
        <p:spPr>
          <a:xfrm>
            <a:off x="8001000" y="228600"/>
            <a:ext cx="838200" cy="381000"/>
          </a:xfrm>
          <a:prstGeom prst="rect">
            <a:avLst/>
          </a:prstGeom>
          <a:noFill/>
          <a:ln>
            <a:noFill/>
          </a:ln>
        </p:spPr>
        <p:txBody>
          <a:bodyPr anchorCtr="0" anchor="ctr" bIns="45700" lIns="91425" spcFirstLastPara="1" rIns="91425" wrap="square" tIns="45700">
            <a:normAutofit/>
          </a:bodyPr>
          <a:lstStyle>
            <a:lvl1pPr indent="0" lvl="0" marL="0" algn="ctr">
              <a:spcBef>
                <a:spcPts val="0"/>
              </a:spcBef>
              <a:buNone/>
              <a:defRPr b="1" i="0" sz="1400" u="none" cap="none" strike="noStrike">
                <a:solidFill>
                  <a:schemeClr val="lt2"/>
                </a:solidFill>
                <a:latin typeface="Twentieth Century"/>
                <a:ea typeface="Twentieth Century"/>
                <a:cs typeface="Twentieth Century"/>
                <a:sym typeface="Twentieth Century"/>
              </a:defRPr>
            </a:lvl1pPr>
            <a:lvl2pPr indent="0" lvl="1" marL="0" algn="ctr">
              <a:spcBef>
                <a:spcPts val="0"/>
              </a:spcBef>
              <a:buNone/>
              <a:defRPr b="1" i="0" sz="1400" u="none" cap="none" strike="noStrike">
                <a:solidFill>
                  <a:schemeClr val="lt2"/>
                </a:solidFill>
                <a:latin typeface="Twentieth Century"/>
                <a:ea typeface="Twentieth Century"/>
                <a:cs typeface="Twentieth Century"/>
                <a:sym typeface="Twentieth Century"/>
              </a:defRPr>
            </a:lvl2pPr>
            <a:lvl3pPr indent="0" lvl="2" marL="0" algn="ctr">
              <a:spcBef>
                <a:spcPts val="0"/>
              </a:spcBef>
              <a:buNone/>
              <a:defRPr b="1" i="0" sz="1400" u="none" cap="none" strike="noStrike">
                <a:solidFill>
                  <a:schemeClr val="lt2"/>
                </a:solidFill>
                <a:latin typeface="Twentieth Century"/>
                <a:ea typeface="Twentieth Century"/>
                <a:cs typeface="Twentieth Century"/>
                <a:sym typeface="Twentieth Century"/>
              </a:defRPr>
            </a:lvl3pPr>
            <a:lvl4pPr indent="0" lvl="3" marL="0" algn="ctr">
              <a:spcBef>
                <a:spcPts val="0"/>
              </a:spcBef>
              <a:buNone/>
              <a:defRPr b="1" i="0" sz="1400" u="none" cap="none" strike="noStrike">
                <a:solidFill>
                  <a:schemeClr val="lt2"/>
                </a:solidFill>
                <a:latin typeface="Twentieth Century"/>
                <a:ea typeface="Twentieth Century"/>
                <a:cs typeface="Twentieth Century"/>
                <a:sym typeface="Twentieth Century"/>
              </a:defRPr>
            </a:lvl4pPr>
            <a:lvl5pPr indent="0" lvl="4" marL="0" algn="ctr">
              <a:spcBef>
                <a:spcPts val="0"/>
              </a:spcBef>
              <a:buNone/>
              <a:defRPr b="1" i="0" sz="1400" u="none" cap="none" strike="noStrike">
                <a:solidFill>
                  <a:schemeClr val="lt2"/>
                </a:solidFill>
                <a:latin typeface="Twentieth Century"/>
                <a:ea typeface="Twentieth Century"/>
                <a:cs typeface="Twentieth Century"/>
                <a:sym typeface="Twentieth Century"/>
              </a:defRPr>
            </a:lvl5pPr>
            <a:lvl6pPr indent="0" lvl="5" marL="0" algn="ctr">
              <a:spcBef>
                <a:spcPts val="0"/>
              </a:spcBef>
              <a:buNone/>
              <a:defRPr b="1" i="0" sz="1400" u="none" cap="none" strike="noStrike">
                <a:solidFill>
                  <a:schemeClr val="lt2"/>
                </a:solidFill>
                <a:latin typeface="Twentieth Century"/>
                <a:ea typeface="Twentieth Century"/>
                <a:cs typeface="Twentieth Century"/>
                <a:sym typeface="Twentieth Century"/>
              </a:defRPr>
            </a:lvl6pPr>
            <a:lvl7pPr indent="0" lvl="6" marL="0" algn="ctr">
              <a:spcBef>
                <a:spcPts val="0"/>
              </a:spcBef>
              <a:buNone/>
              <a:defRPr b="1" i="0" sz="1400" u="none" cap="none" strike="noStrike">
                <a:solidFill>
                  <a:schemeClr val="lt2"/>
                </a:solidFill>
                <a:latin typeface="Twentieth Century"/>
                <a:ea typeface="Twentieth Century"/>
                <a:cs typeface="Twentieth Century"/>
                <a:sym typeface="Twentieth Century"/>
              </a:defRPr>
            </a:lvl7pPr>
            <a:lvl8pPr indent="0" lvl="7" marL="0" algn="ctr">
              <a:spcBef>
                <a:spcPts val="0"/>
              </a:spcBef>
              <a:buNone/>
              <a:defRPr b="1" i="0" sz="1400" u="none" cap="none" strike="noStrike">
                <a:solidFill>
                  <a:schemeClr val="lt2"/>
                </a:solidFill>
                <a:latin typeface="Twentieth Century"/>
                <a:ea typeface="Twentieth Century"/>
                <a:cs typeface="Twentieth Century"/>
                <a:sym typeface="Twentieth Century"/>
              </a:defRPr>
            </a:lvl8pPr>
            <a:lvl9pPr indent="0" lvl="8" marL="0" algn="ctr">
              <a:spcBef>
                <a:spcPts val="0"/>
              </a:spcBef>
              <a:buNone/>
              <a:defRPr b="1" i="0" sz="1400" u="none" cap="none" strike="noStrike">
                <a:solidFill>
                  <a:schemeClr val="lt2"/>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9" name="Shape 89"/>
        <p:cNvGrpSpPr/>
        <p:nvPr/>
      </p:nvGrpSpPr>
      <p:grpSpPr>
        <a:xfrm>
          <a:off x="0" y="0"/>
          <a:ext cx="0" cy="0"/>
          <a:chOff x="0" y="0"/>
          <a:chExt cx="0" cy="0"/>
        </a:xfrm>
      </p:grpSpPr>
      <p:sp>
        <p:nvSpPr>
          <p:cNvPr id="90" name="Google Shape;90;p35"/>
          <p:cNvSpPr txBox="1"/>
          <p:nvPr>
            <p:ph type="title"/>
          </p:nvPr>
        </p:nvSpPr>
        <p:spPr>
          <a:xfrm>
            <a:off x="609600" y="273050"/>
            <a:ext cx="8077200" cy="8699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4400"/>
              <a:buFont typeface="Twentieth Century"/>
              <a:buNone/>
              <a:defRPr b="0"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35"/>
          <p:cNvSpPr txBox="1"/>
          <p:nvPr>
            <p:ph idx="10" type="dt"/>
          </p:nvPr>
        </p:nvSpPr>
        <p:spPr>
          <a:xfrm>
            <a:off x="6096000" y="6248400"/>
            <a:ext cx="266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5"/>
          <p:cNvSpPr txBox="1"/>
          <p:nvPr>
            <p:ph idx="11" type="ftr"/>
          </p:nvPr>
        </p:nvSpPr>
        <p:spPr>
          <a:xfrm>
            <a:off x="609600" y="6248206"/>
            <a:ext cx="542108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5"/>
          <p:cNvSpPr txBox="1"/>
          <p:nvPr>
            <p:ph idx="12" type="sldNum"/>
          </p:nvPr>
        </p:nvSpPr>
        <p:spPr>
          <a:xfrm>
            <a:off x="0" y="1272222"/>
            <a:ext cx="533400" cy="244476"/>
          </a:xfrm>
          <a:prstGeom prst="rect">
            <a:avLst/>
          </a:prstGeom>
          <a:noFill/>
          <a:ln>
            <a:noFill/>
          </a:ln>
        </p:spPr>
        <p:txBody>
          <a:bodyPr anchorCtr="0" anchor="ctr" bIns="45700" lIns="91425" spcFirstLastPara="1" rIns="91425" wrap="square" tIns="45700">
            <a:normAutofit/>
          </a:bodyPr>
          <a:lstStyle>
            <a:lvl1pPr indent="0" lvl="0" marL="0" algn="ctr">
              <a:spcBef>
                <a:spcPts val="0"/>
              </a:spcBef>
              <a:buNone/>
              <a:defRPr b="1" sz="1400">
                <a:solidFill>
                  <a:srgbClr val="FFFFFF"/>
                </a:solidFill>
                <a:latin typeface="Twentieth Century"/>
                <a:ea typeface="Twentieth Century"/>
                <a:cs typeface="Twentieth Century"/>
                <a:sym typeface="Twentieth Century"/>
              </a:defRPr>
            </a:lvl1pPr>
            <a:lvl2pPr indent="0" lvl="1" marL="0" algn="ctr">
              <a:spcBef>
                <a:spcPts val="0"/>
              </a:spcBef>
              <a:buNone/>
              <a:defRPr b="1" sz="1400">
                <a:solidFill>
                  <a:srgbClr val="FFFFFF"/>
                </a:solidFill>
                <a:latin typeface="Twentieth Century"/>
                <a:ea typeface="Twentieth Century"/>
                <a:cs typeface="Twentieth Century"/>
                <a:sym typeface="Twentieth Century"/>
              </a:defRPr>
            </a:lvl2pPr>
            <a:lvl3pPr indent="0" lvl="2" marL="0" algn="ctr">
              <a:spcBef>
                <a:spcPts val="0"/>
              </a:spcBef>
              <a:buNone/>
              <a:defRPr b="1" sz="1400">
                <a:solidFill>
                  <a:srgbClr val="FFFFFF"/>
                </a:solidFill>
                <a:latin typeface="Twentieth Century"/>
                <a:ea typeface="Twentieth Century"/>
                <a:cs typeface="Twentieth Century"/>
                <a:sym typeface="Twentieth Century"/>
              </a:defRPr>
            </a:lvl3pPr>
            <a:lvl4pPr indent="0" lvl="3" marL="0" algn="ctr">
              <a:spcBef>
                <a:spcPts val="0"/>
              </a:spcBef>
              <a:buNone/>
              <a:defRPr b="1" sz="1400">
                <a:solidFill>
                  <a:srgbClr val="FFFFFF"/>
                </a:solidFill>
                <a:latin typeface="Twentieth Century"/>
                <a:ea typeface="Twentieth Century"/>
                <a:cs typeface="Twentieth Century"/>
                <a:sym typeface="Twentieth Century"/>
              </a:defRPr>
            </a:lvl4pPr>
            <a:lvl5pPr indent="0" lvl="4" marL="0" algn="ctr">
              <a:spcBef>
                <a:spcPts val="0"/>
              </a:spcBef>
              <a:buNone/>
              <a:defRPr b="1" sz="1400">
                <a:solidFill>
                  <a:srgbClr val="FFFFFF"/>
                </a:solidFill>
                <a:latin typeface="Twentieth Century"/>
                <a:ea typeface="Twentieth Century"/>
                <a:cs typeface="Twentieth Century"/>
                <a:sym typeface="Twentieth Century"/>
              </a:defRPr>
            </a:lvl5pPr>
            <a:lvl6pPr indent="0" lvl="5" marL="0" algn="ctr">
              <a:spcBef>
                <a:spcPts val="0"/>
              </a:spcBef>
              <a:buNone/>
              <a:defRPr b="1" sz="1400">
                <a:solidFill>
                  <a:srgbClr val="FFFFFF"/>
                </a:solidFill>
                <a:latin typeface="Twentieth Century"/>
                <a:ea typeface="Twentieth Century"/>
                <a:cs typeface="Twentieth Century"/>
                <a:sym typeface="Twentieth Century"/>
              </a:defRPr>
            </a:lvl6pPr>
            <a:lvl7pPr indent="0" lvl="6" marL="0" algn="ctr">
              <a:spcBef>
                <a:spcPts val="0"/>
              </a:spcBef>
              <a:buNone/>
              <a:defRPr b="1" sz="1400">
                <a:solidFill>
                  <a:srgbClr val="FFFFFF"/>
                </a:solidFill>
                <a:latin typeface="Twentieth Century"/>
                <a:ea typeface="Twentieth Century"/>
                <a:cs typeface="Twentieth Century"/>
                <a:sym typeface="Twentieth Century"/>
              </a:defRPr>
            </a:lvl7pPr>
            <a:lvl8pPr indent="0" lvl="7" marL="0" algn="ctr">
              <a:spcBef>
                <a:spcPts val="0"/>
              </a:spcBef>
              <a:buNone/>
              <a:defRPr b="1" sz="1400">
                <a:solidFill>
                  <a:srgbClr val="FFFFFF"/>
                </a:solidFill>
                <a:latin typeface="Twentieth Century"/>
                <a:ea typeface="Twentieth Century"/>
                <a:cs typeface="Twentieth Century"/>
                <a:sym typeface="Twentieth Century"/>
              </a:defRPr>
            </a:lvl8pPr>
            <a:lvl9pPr indent="0" lvl="8" marL="0" algn="ctr">
              <a:spcBef>
                <a:spcPts val="0"/>
              </a:spcBef>
              <a:buNone/>
              <a:defRPr b="1" sz="1400">
                <a:solidFill>
                  <a:srgbClr val="FFFFFF"/>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US"/>
              <a:t>‹#›</a:t>
            </a:fld>
            <a:endParaRPr/>
          </a:p>
        </p:txBody>
      </p:sp>
      <p:sp>
        <p:nvSpPr>
          <p:cNvPr id="94" name="Google Shape;94;p35"/>
          <p:cNvSpPr txBox="1"/>
          <p:nvPr>
            <p:ph idx="1" type="body"/>
          </p:nvPr>
        </p:nvSpPr>
        <p:spPr>
          <a:xfrm>
            <a:off x="609600" y="1752600"/>
            <a:ext cx="1600200" cy="4343400"/>
          </a:xfrm>
          <a:prstGeom prst="rect">
            <a:avLst/>
          </a:prstGeom>
          <a:solidFill>
            <a:schemeClr val="accent2"/>
          </a:solidFill>
          <a:ln cap="sq" cmpd="dbl" w="50800">
            <a:solidFill>
              <a:schemeClr val="accent2"/>
            </a:solidFill>
            <a:prstDash val="solid"/>
            <a:miter lim="800000"/>
            <a:headEnd len="sm" w="sm" type="none"/>
            <a:tailEnd len="sm" w="sm" type="none"/>
          </a:ln>
        </p:spPr>
        <p:txBody>
          <a:bodyPr anchorCtr="0" anchor="t" bIns="91425" lIns="137150" spcFirstLastPara="1" rIns="137150" wrap="square" tIns="182875">
            <a:normAutofit/>
          </a:bodyPr>
          <a:lstStyle>
            <a:lvl1pPr indent="-228600" lvl="0" marL="457200" algn="l">
              <a:spcBef>
                <a:spcPts val="700"/>
              </a:spcBef>
              <a:spcAft>
                <a:spcPts val="0"/>
              </a:spcAft>
              <a:buSzPts val="1080"/>
              <a:buNone/>
              <a:defRPr sz="1800">
                <a:solidFill>
                  <a:schemeClr val="lt1"/>
                </a:solidFill>
                <a:latin typeface="Twentieth Century"/>
                <a:ea typeface="Twentieth Century"/>
                <a:cs typeface="Twentieth Century"/>
                <a:sym typeface="Twentieth Century"/>
              </a:defRPr>
            </a:lvl1pPr>
            <a:lvl2pPr indent="-228600" lvl="1" marL="914400" algn="l">
              <a:spcBef>
                <a:spcPts val="1000"/>
              </a:spcBef>
              <a:spcAft>
                <a:spcPts val="0"/>
              </a:spcAft>
              <a:buSzPts val="840"/>
              <a:buNone/>
              <a:defRPr sz="1200">
                <a:solidFill>
                  <a:schemeClr val="lt1"/>
                </a:solidFill>
                <a:latin typeface="Twentieth Century"/>
                <a:ea typeface="Twentieth Century"/>
                <a:cs typeface="Twentieth Century"/>
                <a:sym typeface="Twentieth Century"/>
              </a:defRPr>
            </a:lvl2pPr>
            <a:lvl3pPr indent="-228600" lvl="2" marL="1371600" algn="l">
              <a:spcBef>
                <a:spcPts val="500"/>
              </a:spcBef>
              <a:spcAft>
                <a:spcPts val="0"/>
              </a:spcAft>
              <a:buSzPts val="750"/>
              <a:buNone/>
              <a:defRPr sz="1000">
                <a:solidFill>
                  <a:schemeClr val="lt1"/>
                </a:solidFill>
                <a:latin typeface="Twentieth Century"/>
                <a:ea typeface="Twentieth Century"/>
                <a:cs typeface="Twentieth Century"/>
                <a:sym typeface="Twentieth Century"/>
              </a:defRPr>
            </a:lvl3pPr>
            <a:lvl4pPr indent="-228600" lvl="3" marL="1828800" algn="l">
              <a:spcBef>
                <a:spcPts val="400"/>
              </a:spcBef>
              <a:spcAft>
                <a:spcPts val="0"/>
              </a:spcAft>
              <a:buSzPts val="675"/>
              <a:buNone/>
              <a:defRPr sz="900">
                <a:solidFill>
                  <a:schemeClr val="lt1"/>
                </a:solidFill>
                <a:latin typeface="Twentieth Century"/>
                <a:ea typeface="Twentieth Century"/>
                <a:cs typeface="Twentieth Century"/>
                <a:sym typeface="Twentieth Century"/>
              </a:defRPr>
            </a:lvl4pPr>
            <a:lvl5pPr indent="-228600" lvl="4" marL="2286000" algn="l">
              <a:spcBef>
                <a:spcPts val="400"/>
              </a:spcBef>
              <a:spcAft>
                <a:spcPts val="0"/>
              </a:spcAft>
              <a:buSzPts val="585"/>
              <a:buNone/>
              <a:defRPr sz="900">
                <a:solidFill>
                  <a:schemeClr val="lt1"/>
                </a:solidFill>
                <a:latin typeface="Twentieth Century"/>
                <a:ea typeface="Twentieth Century"/>
                <a:cs typeface="Twentieth Century"/>
                <a:sym typeface="Twentieth Century"/>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5" name="Google Shape;95;p35"/>
          <p:cNvSpPr txBox="1"/>
          <p:nvPr>
            <p:ph idx="2" type="body"/>
          </p:nvPr>
        </p:nvSpPr>
        <p:spPr>
          <a:xfrm>
            <a:off x="2362200" y="1752600"/>
            <a:ext cx="6400800" cy="4419600"/>
          </a:xfrm>
          <a:prstGeom prst="rect">
            <a:avLst/>
          </a:prstGeom>
          <a:noFill/>
          <a:ln>
            <a:noFill/>
          </a:ln>
        </p:spPr>
        <p:txBody>
          <a:bodyPr anchorCtr="0" anchor="t" bIns="45700" lIns="91425" spcFirstLastPara="1" rIns="91425" wrap="square" tIns="45700">
            <a:normAutofit/>
          </a:bodyPr>
          <a:lstStyle>
            <a:lvl1pPr indent="-297180" lvl="0" marL="457200" algn="l">
              <a:spcBef>
                <a:spcPts val="700"/>
              </a:spcBef>
              <a:spcAft>
                <a:spcPts val="0"/>
              </a:spcAft>
              <a:buSzPts val="1080"/>
              <a:buChar char="◻"/>
              <a:defRPr/>
            </a:lvl1pPr>
            <a:lvl2pPr indent="-308610" lvl="1" marL="914400" algn="l">
              <a:spcBef>
                <a:spcPts val="550"/>
              </a:spcBef>
              <a:spcAft>
                <a:spcPts val="0"/>
              </a:spcAft>
              <a:buSzPts val="126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bg>
      <p:bgPr>
        <a:blipFill rotWithShape="1">
          <a:blip r:embed="rId2">
            <a:alphaModFix/>
          </a:blip>
          <a:tile algn="tl" flip="none" tx="0" sx="100000" ty="0" sy="100000"/>
        </a:blipFill>
      </p:bgPr>
    </p:bg>
    <p:spTree>
      <p:nvGrpSpPr>
        <p:cNvPr id="96" name="Shape 96"/>
        <p:cNvGrpSpPr/>
        <p:nvPr/>
      </p:nvGrpSpPr>
      <p:grpSpPr>
        <a:xfrm>
          <a:off x="0" y="0"/>
          <a:ext cx="0" cy="0"/>
          <a:chOff x="0" y="0"/>
          <a:chExt cx="0" cy="0"/>
        </a:xfrm>
      </p:grpSpPr>
      <p:sp>
        <p:nvSpPr>
          <p:cNvPr id="97" name="Google Shape;97;p36"/>
          <p:cNvSpPr txBox="1"/>
          <p:nvPr>
            <p:ph idx="1" type="body"/>
          </p:nvPr>
        </p:nvSpPr>
        <p:spPr>
          <a:xfrm>
            <a:off x="1600200" y="5486400"/>
            <a:ext cx="7315200" cy="685800"/>
          </a:xfrm>
          <a:prstGeom prst="rect">
            <a:avLst/>
          </a:prstGeom>
          <a:noFill/>
          <a:ln>
            <a:noFill/>
          </a:ln>
        </p:spPr>
        <p:txBody>
          <a:bodyPr anchorCtr="0" anchor="t" bIns="45700" lIns="91425" spcFirstLastPara="1" rIns="91425" wrap="square" tIns="45700">
            <a:normAutofit/>
          </a:bodyPr>
          <a:lstStyle>
            <a:lvl1pPr indent="-228600" lvl="0" marL="457200" algn="l">
              <a:spcBef>
                <a:spcPts val="700"/>
              </a:spcBef>
              <a:spcAft>
                <a:spcPts val="0"/>
              </a:spcAft>
              <a:buSzPts val="1020"/>
              <a:buFont typeface="Twentieth Century"/>
              <a:buNone/>
              <a:defRPr sz="1700"/>
            </a:lvl1pPr>
            <a:lvl2pPr indent="-228600" lvl="1" marL="914400" algn="l">
              <a:spcBef>
                <a:spcPts val="550"/>
              </a:spcBef>
              <a:spcAft>
                <a:spcPts val="0"/>
              </a:spcAft>
              <a:buSzPts val="840"/>
              <a:buFont typeface="Twentieth Century"/>
              <a:buNone/>
              <a:defRPr sz="1200"/>
            </a:lvl2pPr>
            <a:lvl3pPr indent="-228600" lvl="2" marL="1371600" algn="l">
              <a:spcBef>
                <a:spcPts val="500"/>
              </a:spcBef>
              <a:spcAft>
                <a:spcPts val="0"/>
              </a:spcAft>
              <a:buSzPts val="750"/>
              <a:buFont typeface="Twentieth Century"/>
              <a:buNone/>
              <a:defRPr sz="1000"/>
            </a:lvl3pPr>
            <a:lvl4pPr indent="-228600" lvl="3" marL="1828800" algn="l">
              <a:spcBef>
                <a:spcPts val="400"/>
              </a:spcBef>
              <a:spcAft>
                <a:spcPts val="0"/>
              </a:spcAft>
              <a:buSzPts val="675"/>
              <a:buFont typeface="Twentieth Century"/>
              <a:buNone/>
              <a:defRPr sz="900"/>
            </a:lvl4pPr>
            <a:lvl5pPr indent="-228600" lvl="4" marL="2286000" algn="l">
              <a:spcBef>
                <a:spcPts val="400"/>
              </a:spcBef>
              <a:spcAft>
                <a:spcPts val="0"/>
              </a:spcAft>
              <a:buSzPts val="585"/>
              <a:buFont typeface="Twentieth Century"/>
              <a:buNone/>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8" name="Google Shape;98;p36"/>
          <p:cNvSpPr/>
          <p:nvPr/>
        </p:nvSpPr>
        <p:spPr>
          <a:xfrm>
            <a:off x="-9144" y="4572000"/>
            <a:ext cx="9144000" cy="88696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99" name="Google Shape;99;p36"/>
          <p:cNvSpPr/>
          <p:nvPr/>
        </p:nvSpPr>
        <p:spPr>
          <a:xfrm>
            <a:off x="-9144" y="4663440"/>
            <a:ext cx="1463040" cy="71323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00" name="Google Shape;100;p36"/>
          <p:cNvSpPr/>
          <p:nvPr/>
        </p:nvSpPr>
        <p:spPr>
          <a:xfrm>
            <a:off x="1545336" y="4654296"/>
            <a:ext cx="7598664" cy="71323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01" name="Google Shape;101;p36"/>
          <p:cNvSpPr txBox="1"/>
          <p:nvPr>
            <p:ph type="title"/>
          </p:nvPr>
        </p:nvSpPr>
        <p:spPr>
          <a:xfrm>
            <a:off x="1600200" y="4648200"/>
            <a:ext cx="7315200" cy="685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FFFFFF"/>
              </a:buClr>
              <a:buSzPts val="2800"/>
              <a:buFont typeface="Twentieth Century"/>
              <a:buNone/>
              <a:defRPr b="0" sz="28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36"/>
          <p:cNvSpPr/>
          <p:nvPr/>
        </p:nvSpPr>
        <p:spPr>
          <a:xfrm>
            <a:off x="1447800" y="0"/>
            <a:ext cx="100584" cy="6867144"/>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03" name="Google Shape;103;p36"/>
          <p:cNvSpPr txBox="1"/>
          <p:nvPr>
            <p:ph idx="10" type="dt"/>
          </p:nvPr>
        </p:nvSpPr>
        <p:spPr>
          <a:xfrm>
            <a:off x="6248400" y="6248400"/>
            <a:ext cx="266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36"/>
          <p:cNvSpPr txBox="1"/>
          <p:nvPr>
            <p:ph idx="12" type="sldNum"/>
          </p:nvPr>
        </p:nvSpPr>
        <p:spPr>
          <a:xfrm>
            <a:off x="0" y="4667249"/>
            <a:ext cx="1447800" cy="663578"/>
          </a:xfrm>
          <a:prstGeom prst="rect">
            <a:avLst/>
          </a:prstGeom>
          <a:noFill/>
          <a:ln>
            <a:noFill/>
          </a:ln>
        </p:spPr>
        <p:txBody>
          <a:bodyPr anchorCtr="0" anchor="ctr" bIns="45700" lIns="91425" spcFirstLastPara="1" rIns="91425" wrap="square" tIns="45700">
            <a:normAutofit/>
          </a:bodyPr>
          <a:lstStyle>
            <a:lvl1pPr indent="0" lvl="0" marL="0" algn="ctr">
              <a:spcBef>
                <a:spcPts val="0"/>
              </a:spcBef>
              <a:buNone/>
              <a:defRPr b="1" sz="2800">
                <a:solidFill>
                  <a:srgbClr val="FFFFFF"/>
                </a:solidFill>
                <a:latin typeface="Twentieth Century"/>
                <a:ea typeface="Twentieth Century"/>
                <a:cs typeface="Twentieth Century"/>
                <a:sym typeface="Twentieth Century"/>
              </a:defRPr>
            </a:lvl1pPr>
            <a:lvl2pPr indent="0" lvl="1" marL="0" algn="ctr">
              <a:spcBef>
                <a:spcPts val="0"/>
              </a:spcBef>
              <a:buNone/>
              <a:defRPr b="1" sz="2800">
                <a:solidFill>
                  <a:srgbClr val="FFFFFF"/>
                </a:solidFill>
                <a:latin typeface="Twentieth Century"/>
                <a:ea typeface="Twentieth Century"/>
                <a:cs typeface="Twentieth Century"/>
                <a:sym typeface="Twentieth Century"/>
              </a:defRPr>
            </a:lvl2pPr>
            <a:lvl3pPr indent="0" lvl="2" marL="0" algn="ctr">
              <a:spcBef>
                <a:spcPts val="0"/>
              </a:spcBef>
              <a:buNone/>
              <a:defRPr b="1" sz="2800">
                <a:solidFill>
                  <a:srgbClr val="FFFFFF"/>
                </a:solidFill>
                <a:latin typeface="Twentieth Century"/>
                <a:ea typeface="Twentieth Century"/>
                <a:cs typeface="Twentieth Century"/>
                <a:sym typeface="Twentieth Century"/>
              </a:defRPr>
            </a:lvl3pPr>
            <a:lvl4pPr indent="0" lvl="3" marL="0" algn="ctr">
              <a:spcBef>
                <a:spcPts val="0"/>
              </a:spcBef>
              <a:buNone/>
              <a:defRPr b="1" sz="2800">
                <a:solidFill>
                  <a:srgbClr val="FFFFFF"/>
                </a:solidFill>
                <a:latin typeface="Twentieth Century"/>
                <a:ea typeface="Twentieth Century"/>
                <a:cs typeface="Twentieth Century"/>
                <a:sym typeface="Twentieth Century"/>
              </a:defRPr>
            </a:lvl4pPr>
            <a:lvl5pPr indent="0" lvl="4" marL="0" algn="ctr">
              <a:spcBef>
                <a:spcPts val="0"/>
              </a:spcBef>
              <a:buNone/>
              <a:defRPr b="1" sz="2800">
                <a:solidFill>
                  <a:srgbClr val="FFFFFF"/>
                </a:solidFill>
                <a:latin typeface="Twentieth Century"/>
                <a:ea typeface="Twentieth Century"/>
                <a:cs typeface="Twentieth Century"/>
                <a:sym typeface="Twentieth Century"/>
              </a:defRPr>
            </a:lvl5pPr>
            <a:lvl6pPr indent="0" lvl="5" marL="0" algn="ctr">
              <a:spcBef>
                <a:spcPts val="0"/>
              </a:spcBef>
              <a:buNone/>
              <a:defRPr b="1" sz="2800">
                <a:solidFill>
                  <a:srgbClr val="FFFFFF"/>
                </a:solidFill>
                <a:latin typeface="Twentieth Century"/>
                <a:ea typeface="Twentieth Century"/>
                <a:cs typeface="Twentieth Century"/>
                <a:sym typeface="Twentieth Century"/>
              </a:defRPr>
            </a:lvl6pPr>
            <a:lvl7pPr indent="0" lvl="6" marL="0" algn="ctr">
              <a:spcBef>
                <a:spcPts val="0"/>
              </a:spcBef>
              <a:buNone/>
              <a:defRPr b="1" sz="2800">
                <a:solidFill>
                  <a:srgbClr val="FFFFFF"/>
                </a:solidFill>
                <a:latin typeface="Twentieth Century"/>
                <a:ea typeface="Twentieth Century"/>
                <a:cs typeface="Twentieth Century"/>
                <a:sym typeface="Twentieth Century"/>
              </a:defRPr>
            </a:lvl7pPr>
            <a:lvl8pPr indent="0" lvl="7" marL="0" algn="ctr">
              <a:spcBef>
                <a:spcPts val="0"/>
              </a:spcBef>
              <a:buNone/>
              <a:defRPr b="1" sz="2800">
                <a:solidFill>
                  <a:srgbClr val="FFFFFF"/>
                </a:solidFill>
                <a:latin typeface="Twentieth Century"/>
                <a:ea typeface="Twentieth Century"/>
                <a:cs typeface="Twentieth Century"/>
                <a:sym typeface="Twentieth Century"/>
              </a:defRPr>
            </a:lvl8pPr>
            <a:lvl9pPr indent="0" lvl="8" marL="0" algn="ctr">
              <a:spcBef>
                <a:spcPts val="0"/>
              </a:spcBef>
              <a:buNone/>
              <a:defRPr b="1" sz="2800">
                <a:solidFill>
                  <a:srgbClr val="FFFFFF"/>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US"/>
              <a:t>‹#›</a:t>
            </a:fld>
            <a:endParaRPr/>
          </a:p>
        </p:txBody>
      </p:sp>
      <p:sp>
        <p:nvSpPr>
          <p:cNvPr id="105" name="Google Shape;105;p36"/>
          <p:cNvSpPr txBox="1"/>
          <p:nvPr>
            <p:ph idx="11" type="ftr"/>
          </p:nvPr>
        </p:nvSpPr>
        <p:spPr>
          <a:xfrm>
            <a:off x="1600200" y="6248206"/>
            <a:ext cx="45720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36"/>
          <p:cNvSpPr/>
          <p:nvPr>
            <p:ph idx="2" type="pic"/>
          </p:nvPr>
        </p:nvSpPr>
        <p:spPr>
          <a:xfrm>
            <a:off x="1560576" y="0"/>
            <a:ext cx="7583424" cy="4568952"/>
          </a:xfrm>
          <a:prstGeom prst="rect">
            <a:avLst/>
          </a:prstGeom>
          <a:solidFill>
            <a:srgbClr val="DCE5EE"/>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7" name="Shape 107"/>
        <p:cNvGrpSpPr/>
        <p:nvPr/>
      </p:nvGrpSpPr>
      <p:grpSpPr>
        <a:xfrm>
          <a:off x="0" y="0"/>
          <a:ext cx="0" cy="0"/>
          <a:chOff x="0" y="0"/>
          <a:chExt cx="0" cy="0"/>
        </a:xfrm>
      </p:grpSpPr>
      <p:sp>
        <p:nvSpPr>
          <p:cNvPr id="108" name="Google Shape;108;p37"/>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37"/>
          <p:cNvSpPr txBox="1"/>
          <p:nvPr>
            <p:ph idx="1" type="body"/>
          </p:nvPr>
        </p:nvSpPr>
        <p:spPr>
          <a:xfrm rot="5400000">
            <a:off x="2426208" y="-213360"/>
            <a:ext cx="4526280" cy="8153400"/>
          </a:xfrm>
          <a:prstGeom prst="rect">
            <a:avLst/>
          </a:prstGeom>
          <a:noFill/>
          <a:ln>
            <a:noFill/>
          </a:ln>
        </p:spPr>
        <p:txBody>
          <a:bodyPr anchorCtr="0" anchor="t" bIns="45700" lIns="91425" spcFirstLastPara="1" rIns="91425" wrap="square" tIns="45700">
            <a:normAutofit/>
          </a:bodyPr>
          <a:lstStyle>
            <a:lvl1pPr indent="-297180" lvl="0" marL="457200" algn="l">
              <a:spcBef>
                <a:spcPts val="700"/>
              </a:spcBef>
              <a:spcAft>
                <a:spcPts val="0"/>
              </a:spcAft>
              <a:buSzPts val="1080"/>
              <a:buChar char="◻"/>
              <a:defRPr/>
            </a:lvl1pPr>
            <a:lvl2pPr indent="-308610" lvl="1" marL="914400" algn="l">
              <a:spcBef>
                <a:spcPts val="550"/>
              </a:spcBef>
              <a:spcAft>
                <a:spcPts val="0"/>
              </a:spcAft>
              <a:buSzPts val="126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10" name="Google Shape;110;p37"/>
          <p:cNvSpPr txBox="1"/>
          <p:nvPr>
            <p:ph idx="10" type="dt"/>
          </p:nvPr>
        </p:nvSpPr>
        <p:spPr>
          <a:xfrm>
            <a:off x="6096000" y="6248400"/>
            <a:ext cx="266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37"/>
          <p:cNvSpPr txBox="1"/>
          <p:nvPr>
            <p:ph idx="11" type="ftr"/>
          </p:nvPr>
        </p:nvSpPr>
        <p:spPr>
          <a:xfrm>
            <a:off x="609600" y="6248206"/>
            <a:ext cx="542108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37"/>
          <p:cNvSpPr txBox="1"/>
          <p:nvPr>
            <p:ph idx="12" type="sldNum"/>
          </p:nvPr>
        </p:nvSpPr>
        <p:spPr>
          <a:xfrm>
            <a:off x="0" y="1272222"/>
            <a:ext cx="533400" cy="244476"/>
          </a:xfrm>
          <a:prstGeom prst="rect">
            <a:avLst/>
          </a:prstGeom>
          <a:noFill/>
          <a:ln>
            <a:noFill/>
          </a:ln>
        </p:spPr>
        <p:txBody>
          <a:bodyPr anchorCtr="0" anchor="ctr" bIns="45700" lIns="91425" spcFirstLastPara="1" rIns="91425" wrap="square" tIns="45700">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bg>
      <p:bgPr>
        <a:solidFill>
          <a:schemeClr val="lt1"/>
        </a:solidFill>
      </p:bgPr>
    </p:bg>
    <p:spTree>
      <p:nvGrpSpPr>
        <p:cNvPr id="113" name="Shape 113"/>
        <p:cNvGrpSpPr/>
        <p:nvPr/>
      </p:nvGrpSpPr>
      <p:grpSpPr>
        <a:xfrm>
          <a:off x="0" y="0"/>
          <a:ext cx="0" cy="0"/>
          <a:chOff x="0" y="0"/>
          <a:chExt cx="0" cy="0"/>
        </a:xfrm>
      </p:grpSpPr>
      <p:sp>
        <p:nvSpPr>
          <p:cNvPr id="114" name="Google Shape;114;p38"/>
          <p:cNvSpPr txBox="1"/>
          <p:nvPr>
            <p:ph type="title"/>
          </p:nvPr>
        </p:nvSpPr>
        <p:spPr>
          <a:xfrm rot="5400000">
            <a:off x="4823619" y="2339182"/>
            <a:ext cx="5516563" cy="20574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38"/>
          <p:cNvSpPr txBox="1"/>
          <p:nvPr>
            <p:ph idx="1" type="body"/>
          </p:nvPr>
        </p:nvSpPr>
        <p:spPr>
          <a:xfrm rot="5400000">
            <a:off x="480218" y="586582"/>
            <a:ext cx="5516564" cy="5562600"/>
          </a:xfrm>
          <a:prstGeom prst="rect">
            <a:avLst/>
          </a:prstGeom>
          <a:noFill/>
          <a:ln>
            <a:noFill/>
          </a:ln>
        </p:spPr>
        <p:txBody>
          <a:bodyPr anchorCtr="0" anchor="t" bIns="45700" lIns="91425" spcFirstLastPara="1" rIns="91425" wrap="square" tIns="45700">
            <a:normAutofit/>
          </a:bodyPr>
          <a:lstStyle>
            <a:lvl1pPr indent="-297180" lvl="0" marL="457200" algn="l">
              <a:spcBef>
                <a:spcPts val="700"/>
              </a:spcBef>
              <a:spcAft>
                <a:spcPts val="0"/>
              </a:spcAft>
              <a:buSzPts val="1080"/>
              <a:buChar char="◻"/>
              <a:defRPr/>
            </a:lvl1pPr>
            <a:lvl2pPr indent="-308610" lvl="1" marL="914400" algn="l">
              <a:spcBef>
                <a:spcPts val="550"/>
              </a:spcBef>
              <a:spcAft>
                <a:spcPts val="0"/>
              </a:spcAft>
              <a:buSzPts val="126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16" name="Google Shape;116;p38"/>
          <p:cNvSpPr txBox="1"/>
          <p:nvPr>
            <p:ph idx="10" type="dt"/>
          </p:nvPr>
        </p:nvSpPr>
        <p:spPr>
          <a:xfrm>
            <a:off x="6553200" y="6248402"/>
            <a:ext cx="2209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38"/>
          <p:cNvSpPr txBox="1"/>
          <p:nvPr>
            <p:ph idx="11" type="ftr"/>
          </p:nvPr>
        </p:nvSpPr>
        <p:spPr>
          <a:xfrm>
            <a:off x="457201" y="6248207"/>
            <a:ext cx="557348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38"/>
          <p:cNvSpPr/>
          <p:nvPr/>
        </p:nvSpPr>
        <p:spPr>
          <a:xfrm>
            <a:off x="6096318" y="0"/>
            <a:ext cx="32004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19" name="Google Shape;119;p38"/>
          <p:cNvSpPr/>
          <p:nvPr/>
        </p:nvSpPr>
        <p:spPr>
          <a:xfrm>
            <a:off x="6142038" y="609600"/>
            <a:ext cx="228600" cy="6248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20" name="Google Shape;120;p38"/>
          <p:cNvSpPr/>
          <p:nvPr/>
        </p:nvSpPr>
        <p:spPr>
          <a:xfrm>
            <a:off x="6142038" y="0"/>
            <a:ext cx="228600" cy="533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121" name="Google Shape;121;p38"/>
          <p:cNvSpPr txBox="1"/>
          <p:nvPr>
            <p:ph idx="12" type="sldNum"/>
          </p:nvPr>
        </p:nvSpPr>
        <p:spPr>
          <a:xfrm rot="5400000">
            <a:off x="5989638" y="144462"/>
            <a:ext cx="533400" cy="244476"/>
          </a:xfrm>
          <a:prstGeom prst="rect">
            <a:avLst/>
          </a:prstGeom>
          <a:noFill/>
          <a:ln>
            <a:noFill/>
          </a:ln>
        </p:spPr>
        <p:txBody>
          <a:bodyPr anchorCtr="0" anchor="ctr" bIns="45700" lIns="91425" spcFirstLastPara="1" rIns="91425" wrap="square" tIns="45700">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 name="Shape 36"/>
        <p:cNvGrpSpPr/>
        <p:nvPr/>
      </p:nvGrpSpPr>
      <p:grpSpPr>
        <a:xfrm>
          <a:off x="0" y="0"/>
          <a:ext cx="0" cy="0"/>
          <a:chOff x="0" y="0"/>
          <a:chExt cx="0" cy="0"/>
        </a:xfrm>
      </p:grpSpPr>
      <p:sp>
        <p:nvSpPr>
          <p:cNvPr id="37" name="Google Shape;37;p28"/>
          <p:cNvSpPr txBox="1"/>
          <p:nvPr>
            <p:ph type="title"/>
          </p:nvPr>
        </p:nvSpPr>
        <p:spPr>
          <a:xfrm>
            <a:off x="612648" y="228600"/>
            <a:ext cx="8153400" cy="990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8"/>
          <p:cNvSpPr txBox="1"/>
          <p:nvPr>
            <p:ph idx="10" type="dt"/>
          </p:nvPr>
        </p:nvSpPr>
        <p:spPr>
          <a:xfrm>
            <a:off x="6096000" y="6248400"/>
            <a:ext cx="266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8"/>
          <p:cNvSpPr txBox="1"/>
          <p:nvPr>
            <p:ph idx="11" type="ftr"/>
          </p:nvPr>
        </p:nvSpPr>
        <p:spPr>
          <a:xfrm>
            <a:off x="609600" y="6248206"/>
            <a:ext cx="542108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8"/>
          <p:cNvSpPr txBox="1"/>
          <p:nvPr>
            <p:ph idx="12" type="sldNum"/>
          </p:nvPr>
        </p:nvSpPr>
        <p:spPr>
          <a:xfrm>
            <a:off x="0" y="1272222"/>
            <a:ext cx="533400" cy="244476"/>
          </a:xfrm>
          <a:prstGeom prst="rect">
            <a:avLst/>
          </a:prstGeom>
          <a:noFill/>
          <a:ln>
            <a:noFill/>
          </a:ln>
        </p:spPr>
        <p:txBody>
          <a:bodyPr anchorCtr="0" anchor="ctr" bIns="45700" lIns="91425" spcFirstLastPara="1" rIns="91425" wrap="square" tIns="45700">
            <a:normAutofit/>
          </a:bodyPr>
          <a:lstStyle>
            <a:lvl1pPr indent="0" lvl="0" marL="0" algn="ctr">
              <a:spcBef>
                <a:spcPts val="0"/>
              </a:spcBef>
              <a:buNone/>
              <a:defRPr b="1" i="0" sz="1400" u="none" cap="none" strike="noStrike">
                <a:solidFill>
                  <a:srgbClr val="FFFFFF"/>
                </a:solidFill>
                <a:latin typeface="Twentieth Century"/>
                <a:ea typeface="Twentieth Century"/>
                <a:cs typeface="Twentieth Century"/>
                <a:sym typeface="Twentieth Century"/>
              </a:defRPr>
            </a:lvl1pPr>
            <a:lvl2pPr indent="0" lvl="1" marL="0" algn="ctr">
              <a:spcBef>
                <a:spcPts val="0"/>
              </a:spcBef>
              <a:buNone/>
              <a:defRPr b="1" i="0" sz="1400" u="none" cap="none" strike="noStrike">
                <a:solidFill>
                  <a:srgbClr val="FFFFFF"/>
                </a:solidFill>
                <a:latin typeface="Twentieth Century"/>
                <a:ea typeface="Twentieth Century"/>
                <a:cs typeface="Twentieth Century"/>
                <a:sym typeface="Twentieth Century"/>
              </a:defRPr>
            </a:lvl2pPr>
            <a:lvl3pPr indent="0" lvl="2" marL="0" algn="ctr">
              <a:spcBef>
                <a:spcPts val="0"/>
              </a:spcBef>
              <a:buNone/>
              <a:defRPr b="1" i="0" sz="1400" u="none" cap="none" strike="noStrike">
                <a:solidFill>
                  <a:srgbClr val="FFFFFF"/>
                </a:solidFill>
                <a:latin typeface="Twentieth Century"/>
                <a:ea typeface="Twentieth Century"/>
                <a:cs typeface="Twentieth Century"/>
                <a:sym typeface="Twentieth Century"/>
              </a:defRPr>
            </a:lvl3pPr>
            <a:lvl4pPr indent="0" lvl="3" marL="0" algn="ctr">
              <a:spcBef>
                <a:spcPts val="0"/>
              </a:spcBef>
              <a:buNone/>
              <a:defRPr b="1" i="0" sz="1400" u="none" cap="none" strike="noStrike">
                <a:solidFill>
                  <a:srgbClr val="FFFFFF"/>
                </a:solidFill>
                <a:latin typeface="Twentieth Century"/>
                <a:ea typeface="Twentieth Century"/>
                <a:cs typeface="Twentieth Century"/>
                <a:sym typeface="Twentieth Century"/>
              </a:defRPr>
            </a:lvl4pPr>
            <a:lvl5pPr indent="0" lvl="4" marL="0" algn="ctr">
              <a:spcBef>
                <a:spcPts val="0"/>
              </a:spcBef>
              <a:buNone/>
              <a:defRPr b="1" i="0" sz="1400" u="none" cap="none" strike="noStrike">
                <a:solidFill>
                  <a:srgbClr val="FFFFFF"/>
                </a:solidFill>
                <a:latin typeface="Twentieth Century"/>
                <a:ea typeface="Twentieth Century"/>
                <a:cs typeface="Twentieth Century"/>
                <a:sym typeface="Twentieth Century"/>
              </a:defRPr>
            </a:lvl5pPr>
            <a:lvl6pPr indent="0" lvl="5" marL="0" algn="ctr">
              <a:spcBef>
                <a:spcPts val="0"/>
              </a:spcBef>
              <a:buNone/>
              <a:defRPr b="1" i="0" sz="1400" u="none" cap="none" strike="noStrike">
                <a:solidFill>
                  <a:srgbClr val="FFFFFF"/>
                </a:solidFill>
                <a:latin typeface="Twentieth Century"/>
                <a:ea typeface="Twentieth Century"/>
                <a:cs typeface="Twentieth Century"/>
                <a:sym typeface="Twentieth Century"/>
              </a:defRPr>
            </a:lvl6pPr>
            <a:lvl7pPr indent="0" lvl="6" marL="0" algn="ctr">
              <a:spcBef>
                <a:spcPts val="0"/>
              </a:spcBef>
              <a:buNone/>
              <a:defRPr b="1" i="0" sz="1400" u="none" cap="none" strike="noStrike">
                <a:solidFill>
                  <a:srgbClr val="FFFFFF"/>
                </a:solidFill>
                <a:latin typeface="Twentieth Century"/>
                <a:ea typeface="Twentieth Century"/>
                <a:cs typeface="Twentieth Century"/>
                <a:sym typeface="Twentieth Century"/>
              </a:defRPr>
            </a:lvl7pPr>
            <a:lvl8pPr indent="0" lvl="7" marL="0" algn="ctr">
              <a:spcBef>
                <a:spcPts val="0"/>
              </a:spcBef>
              <a:buNone/>
              <a:defRPr b="1" i="0" sz="1400" u="none" cap="none" strike="noStrike">
                <a:solidFill>
                  <a:srgbClr val="FFFFFF"/>
                </a:solidFill>
                <a:latin typeface="Twentieth Century"/>
                <a:ea typeface="Twentieth Century"/>
                <a:cs typeface="Twentieth Century"/>
                <a:sym typeface="Twentieth Century"/>
              </a:defRPr>
            </a:lvl8pPr>
            <a:lvl9pPr indent="0" lvl="8" marL="0" algn="ctr">
              <a:spcBef>
                <a:spcPts val="0"/>
              </a:spcBef>
              <a:buNone/>
              <a:defRPr b="1" i="0" sz="1400" u="none" cap="none" strike="noStrike">
                <a:solidFill>
                  <a:srgbClr val="FFFFFF"/>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US"/>
              <a:t>‹#›</a:t>
            </a:fld>
            <a:endParaRPr/>
          </a:p>
        </p:txBody>
      </p:sp>
      <p:sp>
        <p:nvSpPr>
          <p:cNvPr id="41" name="Google Shape;41;p28"/>
          <p:cNvSpPr txBox="1"/>
          <p:nvPr>
            <p:ph idx="1" type="body"/>
          </p:nvPr>
        </p:nvSpPr>
        <p:spPr>
          <a:xfrm>
            <a:off x="612648" y="1600200"/>
            <a:ext cx="8153400" cy="4495800"/>
          </a:xfrm>
          <a:prstGeom prst="rect">
            <a:avLst/>
          </a:prstGeom>
          <a:noFill/>
          <a:ln>
            <a:noFill/>
          </a:ln>
        </p:spPr>
        <p:txBody>
          <a:bodyPr anchorCtr="0" anchor="t" bIns="45700" lIns="91425" spcFirstLastPara="1" rIns="91425" wrap="square" tIns="45700">
            <a:normAutofit/>
          </a:bodyPr>
          <a:lstStyle>
            <a:lvl1pPr indent="-297180" lvl="0" marL="457200" algn="l">
              <a:spcBef>
                <a:spcPts val="700"/>
              </a:spcBef>
              <a:spcAft>
                <a:spcPts val="0"/>
              </a:spcAft>
              <a:buSzPts val="1080"/>
              <a:buChar char="◻"/>
              <a:defRPr/>
            </a:lvl1pPr>
            <a:lvl2pPr indent="-308610" lvl="1" marL="914400" algn="l">
              <a:spcBef>
                <a:spcPts val="550"/>
              </a:spcBef>
              <a:spcAft>
                <a:spcPts val="0"/>
              </a:spcAft>
              <a:buSzPts val="126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 name="Shape 42"/>
        <p:cNvGrpSpPr/>
        <p:nvPr/>
      </p:nvGrpSpPr>
      <p:grpSpPr>
        <a:xfrm>
          <a:off x="0" y="0"/>
          <a:ext cx="0" cy="0"/>
          <a:chOff x="0" y="0"/>
          <a:chExt cx="0" cy="0"/>
        </a:xfrm>
      </p:grpSpPr>
      <p:sp>
        <p:nvSpPr>
          <p:cNvPr id="43" name="Google Shape;43;p29"/>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rmAutofit/>
          </a:bodyPr>
          <a:lstStyle>
            <a:lvl1pPr lvl="0" algn="l">
              <a:spcBef>
                <a:spcPts val="0"/>
              </a:spcBef>
              <a:spcAft>
                <a:spcPts val="0"/>
              </a:spcAft>
              <a:buClr>
                <a:schemeClr val="dk2"/>
              </a:buClr>
              <a:buSzPts val="3000"/>
              <a:buFont typeface="Twentieth Century"/>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4" name="Google Shape;44;p29"/>
          <p:cNvSpPr txBox="1"/>
          <p:nvPr>
            <p:ph idx="1" type="body"/>
          </p:nvPr>
        </p:nvSpPr>
        <p:spPr>
          <a:xfrm>
            <a:off x="311700" y="1645433"/>
            <a:ext cx="8520600" cy="4446400"/>
          </a:xfrm>
          <a:prstGeom prst="rect">
            <a:avLst/>
          </a:prstGeom>
          <a:noFill/>
          <a:ln>
            <a:noFill/>
          </a:ln>
        </p:spPr>
        <p:txBody>
          <a:bodyPr anchorCtr="0" anchor="t" bIns="91425" lIns="91425" spcFirstLastPara="1" rIns="91425" wrap="square" tIns="91425">
            <a:normAutofit/>
          </a:bodyPr>
          <a:lstStyle>
            <a:lvl1pPr indent="-342900" lvl="0" marL="457200" algn="l">
              <a:spcBef>
                <a:spcPts val="0"/>
              </a:spcBef>
              <a:spcAft>
                <a:spcPts val="0"/>
              </a:spcAft>
              <a:buSzPts val="1800"/>
              <a:buChar char="●"/>
              <a:defRPr/>
            </a:lvl1pPr>
            <a:lvl2pPr indent="-317500" lvl="1" marL="914400" algn="l">
              <a:spcBef>
                <a:spcPts val="0"/>
              </a:spcBef>
              <a:spcAft>
                <a:spcPts val="0"/>
              </a:spcAft>
              <a:buSzPts val="1400"/>
              <a:buChar char="○"/>
              <a:defRPr/>
            </a:lvl2pPr>
            <a:lvl3pPr indent="-317500" lvl="2" marL="1371600" algn="l">
              <a:spcBef>
                <a:spcPts val="0"/>
              </a:spcBef>
              <a:spcAft>
                <a:spcPts val="0"/>
              </a:spcAft>
              <a:buSzPts val="1400"/>
              <a:buChar char="■"/>
              <a:defRPr/>
            </a:lvl3pPr>
            <a:lvl4pPr indent="-317500" lvl="3" marL="1828800" algn="l">
              <a:spcBef>
                <a:spcPts val="0"/>
              </a:spcBef>
              <a:spcAft>
                <a:spcPts val="0"/>
              </a:spcAft>
              <a:buSzPts val="1400"/>
              <a:buChar char="●"/>
              <a:defRPr/>
            </a:lvl4pPr>
            <a:lvl5pPr indent="-317500" lvl="4" marL="2286000" algn="l">
              <a:spcBef>
                <a:spcPts val="0"/>
              </a:spcBef>
              <a:spcAft>
                <a:spcPts val="0"/>
              </a:spcAft>
              <a:buSzPts val="1400"/>
              <a:buChar char="○"/>
              <a:defRPr/>
            </a:lvl5pPr>
            <a:lvl6pPr indent="-317500" lvl="5" marL="2743200" algn="l">
              <a:spcBef>
                <a:spcPts val="0"/>
              </a:spcBef>
              <a:spcAft>
                <a:spcPts val="0"/>
              </a:spcAft>
              <a:buSzPts val="1400"/>
              <a:buChar char="■"/>
              <a:defRPr/>
            </a:lvl6pPr>
            <a:lvl7pPr indent="-317500" lvl="6" marL="3200400" algn="l">
              <a:spcBef>
                <a:spcPts val="0"/>
              </a:spcBef>
              <a:spcAft>
                <a:spcPts val="0"/>
              </a:spcAft>
              <a:buSzPts val="1400"/>
              <a:buChar char="●"/>
              <a:defRPr/>
            </a:lvl7pPr>
            <a:lvl8pPr indent="-317500" lvl="7" marL="3657600" algn="l">
              <a:spcBef>
                <a:spcPts val="0"/>
              </a:spcBef>
              <a:spcAft>
                <a:spcPts val="0"/>
              </a:spcAft>
              <a:buSzPts val="1400"/>
              <a:buChar char="○"/>
              <a:defRPr/>
            </a:lvl8pPr>
            <a:lvl9pPr indent="-317500" lvl="8" marL="4114800" algn="l">
              <a:spcBef>
                <a:spcPts val="0"/>
              </a:spcBef>
              <a:spcAft>
                <a:spcPts val="0"/>
              </a:spcAft>
              <a:buSzPts val="1400"/>
              <a:buChar char="■"/>
              <a:defRPr/>
            </a:lvl9pPr>
          </a:lstStyle>
          <a:p/>
        </p:txBody>
      </p:sp>
      <p:sp>
        <p:nvSpPr>
          <p:cNvPr id="45" name="Google Shape;45;p29"/>
          <p:cNvSpPr txBox="1"/>
          <p:nvPr>
            <p:ph idx="12" type="sldNum"/>
          </p:nvPr>
        </p:nvSpPr>
        <p:spPr>
          <a:xfrm>
            <a:off x="8497999" y="6251679"/>
            <a:ext cx="548700" cy="524800"/>
          </a:xfrm>
          <a:prstGeom prst="rect">
            <a:avLst/>
          </a:prstGeom>
          <a:noFill/>
          <a:ln>
            <a:noFill/>
          </a:ln>
        </p:spPr>
        <p:txBody>
          <a:bodyPr anchorCtr="0" anchor="ctr" bIns="91425" lIns="91425" spcFirstLastPara="1" rIns="91425" wrap="square" tIns="91425">
            <a:normAutofit/>
          </a:bodyPr>
          <a:lstStyle>
            <a:lvl1pPr indent="0" lvl="0" marL="0" marR="0" algn="r">
              <a:buClr>
                <a:srgbClr val="FFFFFF"/>
              </a:buClr>
              <a:buSzPts val="1400"/>
              <a:buFont typeface="Twentieth Century"/>
              <a:buNone/>
              <a:defRPr b="1" i="0" sz="1400" u="none" cap="none" strike="noStrike">
                <a:solidFill>
                  <a:srgbClr val="FFFFFF"/>
                </a:solidFill>
                <a:latin typeface="Twentieth Century"/>
                <a:ea typeface="Twentieth Century"/>
                <a:cs typeface="Twentieth Century"/>
                <a:sym typeface="Twentieth Century"/>
              </a:defRPr>
            </a:lvl1pPr>
            <a:lvl2pPr indent="0" lvl="1" marL="0" marR="0" algn="r">
              <a:buClr>
                <a:srgbClr val="FFFFFF"/>
              </a:buClr>
              <a:buSzPts val="1400"/>
              <a:buFont typeface="Twentieth Century"/>
              <a:buNone/>
              <a:defRPr b="1" i="0" sz="1400" u="none" cap="none" strike="noStrike">
                <a:solidFill>
                  <a:srgbClr val="FFFFFF"/>
                </a:solidFill>
                <a:latin typeface="Twentieth Century"/>
                <a:ea typeface="Twentieth Century"/>
                <a:cs typeface="Twentieth Century"/>
                <a:sym typeface="Twentieth Century"/>
              </a:defRPr>
            </a:lvl2pPr>
            <a:lvl3pPr indent="0" lvl="2" marL="0" marR="0" algn="r">
              <a:buClr>
                <a:srgbClr val="FFFFFF"/>
              </a:buClr>
              <a:buSzPts val="1400"/>
              <a:buFont typeface="Twentieth Century"/>
              <a:buNone/>
              <a:defRPr b="1" i="0" sz="1400" u="none" cap="none" strike="noStrike">
                <a:solidFill>
                  <a:srgbClr val="FFFFFF"/>
                </a:solidFill>
                <a:latin typeface="Twentieth Century"/>
                <a:ea typeface="Twentieth Century"/>
                <a:cs typeface="Twentieth Century"/>
                <a:sym typeface="Twentieth Century"/>
              </a:defRPr>
            </a:lvl3pPr>
            <a:lvl4pPr indent="0" lvl="3" marL="0" marR="0" algn="r">
              <a:buClr>
                <a:srgbClr val="FFFFFF"/>
              </a:buClr>
              <a:buSzPts val="1400"/>
              <a:buFont typeface="Twentieth Century"/>
              <a:buNone/>
              <a:defRPr b="1" i="0" sz="1400" u="none" cap="none" strike="noStrike">
                <a:solidFill>
                  <a:srgbClr val="FFFFFF"/>
                </a:solidFill>
                <a:latin typeface="Twentieth Century"/>
                <a:ea typeface="Twentieth Century"/>
                <a:cs typeface="Twentieth Century"/>
                <a:sym typeface="Twentieth Century"/>
              </a:defRPr>
            </a:lvl4pPr>
            <a:lvl5pPr indent="0" lvl="4" marL="0" marR="0" algn="r">
              <a:buClr>
                <a:srgbClr val="FFFFFF"/>
              </a:buClr>
              <a:buSzPts val="1400"/>
              <a:buFont typeface="Twentieth Century"/>
              <a:buNone/>
              <a:defRPr b="1" i="0" sz="1400" u="none" cap="none" strike="noStrike">
                <a:solidFill>
                  <a:srgbClr val="FFFFFF"/>
                </a:solidFill>
                <a:latin typeface="Twentieth Century"/>
                <a:ea typeface="Twentieth Century"/>
                <a:cs typeface="Twentieth Century"/>
                <a:sym typeface="Twentieth Century"/>
              </a:defRPr>
            </a:lvl5pPr>
            <a:lvl6pPr indent="0" lvl="5" marL="0" marR="0" algn="r">
              <a:buClr>
                <a:srgbClr val="FFFFFF"/>
              </a:buClr>
              <a:buSzPts val="1400"/>
              <a:buFont typeface="Twentieth Century"/>
              <a:buNone/>
              <a:defRPr b="1" i="0" sz="1400" u="none" cap="none" strike="noStrike">
                <a:solidFill>
                  <a:srgbClr val="FFFFFF"/>
                </a:solidFill>
                <a:latin typeface="Twentieth Century"/>
                <a:ea typeface="Twentieth Century"/>
                <a:cs typeface="Twentieth Century"/>
                <a:sym typeface="Twentieth Century"/>
              </a:defRPr>
            </a:lvl6pPr>
            <a:lvl7pPr indent="0" lvl="6" marL="0" marR="0" algn="r">
              <a:buClr>
                <a:srgbClr val="FFFFFF"/>
              </a:buClr>
              <a:buSzPts val="1400"/>
              <a:buFont typeface="Twentieth Century"/>
              <a:buNone/>
              <a:defRPr b="1" i="0" sz="1400" u="none" cap="none" strike="noStrike">
                <a:solidFill>
                  <a:srgbClr val="FFFFFF"/>
                </a:solidFill>
                <a:latin typeface="Twentieth Century"/>
                <a:ea typeface="Twentieth Century"/>
                <a:cs typeface="Twentieth Century"/>
                <a:sym typeface="Twentieth Century"/>
              </a:defRPr>
            </a:lvl7pPr>
            <a:lvl8pPr indent="0" lvl="7" marL="0" marR="0" algn="r">
              <a:buClr>
                <a:srgbClr val="FFFFFF"/>
              </a:buClr>
              <a:buSzPts val="1400"/>
              <a:buFont typeface="Twentieth Century"/>
              <a:buNone/>
              <a:defRPr b="1" i="0" sz="1400" u="none" cap="none" strike="noStrike">
                <a:solidFill>
                  <a:srgbClr val="FFFFFF"/>
                </a:solidFill>
                <a:latin typeface="Twentieth Century"/>
                <a:ea typeface="Twentieth Century"/>
                <a:cs typeface="Twentieth Century"/>
                <a:sym typeface="Twentieth Century"/>
              </a:defRPr>
            </a:lvl8pPr>
            <a:lvl9pPr indent="0" lvl="8" marL="0" marR="0" algn="r">
              <a:buClr>
                <a:srgbClr val="FFFFFF"/>
              </a:buClr>
              <a:buSzPts val="1400"/>
              <a:buFont typeface="Twentieth Century"/>
              <a:buNone/>
              <a:defRPr b="1" i="0" sz="1400" u="none" cap="none" strike="noStrike">
                <a:solidFill>
                  <a:srgbClr val="FFFFFF"/>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30"/>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30"/>
          <p:cNvSpPr txBox="1"/>
          <p:nvPr>
            <p:ph idx="10" type="dt"/>
          </p:nvPr>
        </p:nvSpPr>
        <p:spPr>
          <a:xfrm>
            <a:off x="6096000" y="6248400"/>
            <a:ext cx="266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0"/>
          <p:cNvSpPr txBox="1"/>
          <p:nvPr>
            <p:ph idx="11" type="ftr"/>
          </p:nvPr>
        </p:nvSpPr>
        <p:spPr>
          <a:xfrm>
            <a:off x="609600" y="6248206"/>
            <a:ext cx="542108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0"/>
          <p:cNvSpPr txBox="1"/>
          <p:nvPr>
            <p:ph idx="12" type="sldNum"/>
          </p:nvPr>
        </p:nvSpPr>
        <p:spPr>
          <a:xfrm>
            <a:off x="0" y="1272222"/>
            <a:ext cx="533400" cy="244476"/>
          </a:xfrm>
          <a:prstGeom prst="rect">
            <a:avLst/>
          </a:prstGeom>
          <a:noFill/>
          <a:ln>
            <a:noFill/>
          </a:ln>
        </p:spPr>
        <p:txBody>
          <a:bodyPr anchorCtr="0" anchor="ctr" bIns="45700" lIns="91425" spcFirstLastPara="1" rIns="91425" wrap="square" tIns="45700">
            <a:normAutofit/>
          </a:bodyPr>
          <a:lstStyle>
            <a:lvl1pPr indent="0" lvl="0" marL="0" algn="ctr">
              <a:spcBef>
                <a:spcPts val="0"/>
              </a:spcBef>
              <a:buNone/>
              <a:defRPr b="1" sz="1400">
                <a:solidFill>
                  <a:srgbClr val="FFFFFF"/>
                </a:solidFill>
                <a:latin typeface="Twentieth Century"/>
                <a:ea typeface="Twentieth Century"/>
                <a:cs typeface="Twentieth Century"/>
                <a:sym typeface="Twentieth Century"/>
              </a:defRPr>
            </a:lvl1pPr>
            <a:lvl2pPr indent="0" lvl="1" marL="0" algn="ctr">
              <a:spcBef>
                <a:spcPts val="0"/>
              </a:spcBef>
              <a:buNone/>
              <a:defRPr b="1" sz="1400">
                <a:solidFill>
                  <a:srgbClr val="FFFFFF"/>
                </a:solidFill>
                <a:latin typeface="Twentieth Century"/>
                <a:ea typeface="Twentieth Century"/>
                <a:cs typeface="Twentieth Century"/>
                <a:sym typeface="Twentieth Century"/>
              </a:defRPr>
            </a:lvl2pPr>
            <a:lvl3pPr indent="0" lvl="2" marL="0" algn="ctr">
              <a:spcBef>
                <a:spcPts val="0"/>
              </a:spcBef>
              <a:buNone/>
              <a:defRPr b="1" sz="1400">
                <a:solidFill>
                  <a:srgbClr val="FFFFFF"/>
                </a:solidFill>
                <a:latin typeface="Twentieth Century"/>
                <a:ea typeface="Twentieth Century"/>
                <a:cs typeface="Twentieth Century"/>
                <a:sym typeface="Twentieth Century"/>
              </a:defRPr>
            </a:lvl3pPr>
            <a:lvl4pPr indent="0" lvl="3" marL="0" algn="ctr">
              <a:spcBef>
                <a:spcPts val="0"/>
              </a:spcBef>
              <a:buNone/>
              <a:defRPr b="1" sz="1400">
                <a:solidFill>
                  <a:srgbClr val="FFFFFF"/>
                </a:solidFill>
                <a:latin typeface="Twentieth Century"/>
                <a:ea typeface="Twentieth Century"/>
                <a:cs typeface="Twentieth Century"/>
                <a:sym typeface="Twentieth Century"/>
              </a:defRPr>
            </a:lvl4pPr>
            <a:lvl5pPr indent="0" lvl="4" marL="0" algn="ctr">
              <a:spcBef>
                <a:spcPts val="0"/>
              </a:spcBef>
              <a:buNone/>
              <a:defRPr b="1" sz="1400">
                <a:solidFill>
                  <a:srgbClr val="FFFFFF"/>
                </a:solidFill>
                <a:latin typeface="Twentieth Century"/>
                <a:ea typeface="Twentieth Century"/>
                <a:cs typeface="Twentieth Century"/>
                <a:sym typeface="Twentieth Century"/>
              </a:defRPr>
            </a:lvl5pPr>
            <a:lvl6pPr indent="0" lvl="5" marL="0" algn="ctr">
              <a:spcBef>
                <a:spcPts val="0"/>
              </a:spcBef>
              <a:buNone/>
              <a:defRPr b="1" sz="1400">
                <a:solidFill>
                  <a:srgbClr val="FFFFFF"/>
                </a:solidFill>
                <a:latin typeface="Twentieth Century"/>
                <a:ea typeface="Twentieth Century"/>
                <a:cs typeface="Twentieth Century"/>
                <a:sym typeface="Twentieth Century"/>
              </a:defRPr>
            </a:lvl6pPr>
            <a:lvl7pPr indent="0" lvl="6" marL="0" algn="ctr">
              <a:spcBef>
                <a:spcPts val="0"/>
              </a:spcBef>
              <a:buNone/>
              <a:defRPr b="1" sz="1400">
                <a:solidFill>
                  <a:srgbClr val="FFFFFF"/>
                </a:solidFill>
                <a:latin typeface="Twentieth Century"/>
                <a:ea typeface="Twentieth Century"/>
                <a:cs typeface="Twentieth Century"/>
                <a:sym typeface="Twentieth Century"/>
              </a:defRPr>
            </a:lvl7pPr>
            <a:lvl8pPr indent="0" lvl="7" marL="0" algn="ctr">
              <a:spcBef>
                <a:spcPts val="0"/>
              </a:spcBef>
              <a:buNone/>
              <a:defRPr b="1" sz="1400">
                <a:solidFill>
                  <a:srgbClr val="FFFFFF"/>
                </a:solidFill>
                <a:latin typeface="Twentieth Century"/>
                <a:ea typeface="Twentieth Century"/>
                <a:cs typeface="Twentieth Century"/>
                <a:sym typeface="Twentieth Century"/>
              </a:defRPr>
            </a:lvl8pPr>
            <a:lvl9pPr indent="0" lvl="8" marL="0" algn="ctr">
              <a:spcBef>
                <a:spcPts val="0"/>
              </a:spcBef>
              <a:buNone/>
              <a:defRPr b="1" sz="1400">
                <a:solidFill>
                  <a:srgbClr val="FFFFFF"/>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dk2"/>
        </a:solidFill>
      </p:bgPr>
    </p:bg>
    <p:spTree>
      <p:nvGrpSpPr>
        <p:cNvPr id="51" name="Shape 51"/>
        <p:cNvGrpSpPr/>
        <p:nvPr/>
      </p:nvGrpSpPr>
      <p:grpSpPr>
        <a:xfrm>
          <a:off x="0" y="0"/>
          <a:ext cx="0" cy="0"/>
          <a:chOff x="0" y="0"/>
          <a:chExt cx="0" cy="0"/>
        </a:xfrm>
      </p:grpSpPr>
      <p:sp>
        <p:nvSpPr>
          <p:cNvPr id="52" name="Google Shape;52;p26"/>
          <p:cNvSpPr/>
          <p:nvPr/>
        </p:nvSpPr>
        <p:spPr>
          <a:xfrm>
            <a:off x="0" y="5971032"/>
            <a:ext cx="9144000" cy="88696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53" name="Google Shape;53;p26"/>
          <p:cNvSpPr/>
          <p:nvPr/>
        </p:nvSpPr>
        <p:spPr>
          <a:xfrm>
            <a:off x="-9144" y="6053328"/>
            <a:ext cx="2249424" cy="71323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54" name="Google Shape;54;p26"/>
          <p:cNvSpPr/>
          <p:nvPr/>
        </p:nvSpPr>
        <p:spPr>
          <a:xfrm>
            <a:off x="2359152" y="6044184"/>
            <a:ext cx="6784848" cy="71323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55" name="Google Shape;55;p26"/>
          <p:cNvSpPr txBox="1"/>
          <p:nvPr>
            <p:ph type="ctrTitle"/>
          </p:nvPr>
        </p:nvSpPr>
        <p:spPr>
          <a:xfrm>
            <a:off x="2362200" y="4038600"/>
            <a:ext cx="6477000" cy="1828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4400"/>
              <a:buFont typeface="Twentieth Century"/>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6"/>
          <p:cNvSpPr txBox="1"/>
          <p:nvPr>
            <p:ph idx="1" type="subTitle"/>
          </p:nvPr>
        </p:nvSpPr>
        <p:spPr>
          <a:xfrm>
            <a:off x="2362200" y="6050037"/>
            <a:ext cx="6705600" cy="685800"/>
          </a:xfrm>
          <a:prstGeom prst="rect">
            <a:avLst/>
          </a:prstGeom>
          <a:noFill/>
          <a:ln>
            <a:noFill/>
          </a:ln>
        </p:spPr>
        <p:txBody>
          <a:bodyPr anchorCtr="0" anchor="ctr" bIns="45700" lIns="91425" spcFirstLastPara="1" rIns="91425" wrap="square" tIns="45700">
            <a:normAutofit/>
          </a:bodyPr>
          <a:lstStyle>
            <a:lvl1pPr lvl="0" algn="l">
              <a:spcBef>
                <a:spcPts val="700"/>
              </a:spcBef>
              <a:spcAft>
                <a:spcPts val="0"/>
              </a:spcAft>
              <a:buSzPts val="1560"/>
              <a:buNone/>
              <a:defRPr sz="2600">
                <a:solidFill>
                  <a:srgbClr val="FFFFFF"/>
                </a:solidFill>
              </a:defRPr>
            </a:lvl1pPr>
            <a:lvl2pPr lvl="1" algn="ctr">
              <a:spcBef>
                <a:spcPts val="550"/>
              </a:spcBef>
              <a:spcAft>
                <a:spcPts val="0"/>
              </a:spcAft>
              <a:buSzPts val="1260"/>
              <a:buNone/>
              <a:defRPr/>
            </a:lvl2pPr>
            <a:lvl3pPr lvl="2" algn="ctr">
              <a:spcBef>
                <a:spcPts val="500"/>
              </a:spcBef>
              <a:spcAft>
                <a:spcPts val="0"/>
              </a:spcAft>
              <a:buSzPts val="1350"/>
              <a:buNone/>
              <a:defRPr/>
            </a:lvl3pPr>
            <a:lvl4pPr lvl="3" algn="ctr">
              <a:spcBef>
                <a:spcPts val="400"/>
              </a:spcBef>
              <a:spcAft>
                <a:spcPts val="0"/>
              </a:spcAft>
              <a:buSzPts val="1350"/>
              <a:buNone/>
              <a:defRPr/>
            </a:lvl4pPr>
            <a:lvl5pPr lvl="4" algn="ctr">
              <a:spcBef>
                <a:spcPts val="400"/>
              </a:spcBef>
              <a:spcAft>
                <a:spcPts val="0"/>
              </a:spcAft>
              <a:buSzPts val="117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57" name="Google Shape;57;p26"/>
          <p:cNvSpPr txBox="1"/>
          <p:nvPr>
            <p:ph idx="10" type="dt"/>
          </p:nvPr>
        </p:nvSpPr>
        <p:spPr>
          <a:xfrm>
            <a:off x="76200" y="6068699"/>
            <a:ext cx="2057400" cy="6858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200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26"/>
          <p:cNvSpPr txBox="1"/>
          <p:nvPr>
            <p:ph idx="11" type="ftr"/>
          </p:nvPr>
        </p:nvSpPr>
        <p:spPr>
          <a:xfrm>
            <a:off x="2085393" y="236538"/>
            <a:ext cx="58674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6"/>
          <p:cNvSpPr txBox="1"/>
          <p:nvPr>
            <p:ph idx="12" type="sldNum"/>
          </p:nvPr>
        </p:nvSpPr>
        <p:spPr>
          <a:xfrm>
            <a:off x="8001000" y="228600"/>
            <a:ext cx="838200" cy="381000"/>
          </a:xfrm>
          <a:prstGeom prst="rect">
            <a:avLst/>
          </a:prstGeom>
          <a:noFill/>
          <a:ln>
            <a:noFill/>
          </a:ln>
        </p:spPr>
        <p:txBody>
          <a:bodyPr anchorCtr="0" anchor="ctr" bIns="45700" lIns="91425" spcFirstLastPara="1" rIns="91425" wrap="square" tIns="45700">
            <a:normAutofit/>
          </a:bodyPr>
          <a:lstStyle>
            <a:lvl1pPr indent="0" lvl="0" marL="0" algn="ctr">
              <a:spcBef>
                <a:spcPts val="0"/>
              </a:spcBef>
              <a:buNone/>
              <a:defRPr b="1" i="0" sz="1400" u="none" cap="none" strike="noStrike">
                <a:solidFill>
                  <a:schemeClr val="lt2"/>
                </a:solidFill>
                <a:latin typeface="Twentieth Century"/>
                <a:ea typeface="Twentieth Century"/>
                <a:cs typeface="Twentieth Century"/>
                <a:sym typeface="Twentieth Century"/>
              </a:defRPr>
            </a:lvl1pPr>
            <a:lvl2pPr indent="0" lvl="1" marL="0" algn="ctr">
              <a:spcBef>
                <a:spcPts val="0"/>
              </a:spcBef>
              <a:buNone/>
              <a:defRPr b="1" i="0" sz="1400" u="none" cap="none" strike="noStrike">
                <a:solidFill>
                  <a:schemeClr val="lt2"/>
                </a:solidFill>
                <a:latin typeface="Twentieth Century"/>
                <a:ea typeface="Twentieth Century"/>
                <a:cs typeface="Twentieth Century"/>
                <a:sym typeface="Twentieth Century"/>
              </a:defRPr>
            </a:lvl2pPr>
            <a:lvl3pPr indent="0" lvl="2" marL="0" algn="ctr">
              <a:spcBef>
                <a:spcPts val="0"/>
              </a:spcBef>
              <a:buNone/>
              <a:defRPr b="1" i="0" sz="1400" u="none" cap="none" strike="noStrike">
                <a:solidFill>
                  <a:schemeClr val="lt2"/>
                </a:solidFill>
                <a:latin typeface="Twentieth Century"/>
                <a:ea typeface="Twentieth Century"/>
                <a:cs typeface="Twentieth Century"/>
                <a:sym typeface="Twentieth Century"/>
              </a:defRPr>
            </a:lvl3pPr>
            <a:lvl4pPr indent="0" lvl="3" marL="0" algn="ctr">
              <a:spcBef>
                <a:spcPts val="0"/>
              </a:spcBef>
              <a:buNone/>
              <a:defRPr b="1" i="0" sz="1400" u="none" cap="none" strike="noStrike">
                <a:solidFill>
                  <a:schemeClr val="lt2"/>
                </a:solidFill>
                <a:latin typeface="Twentieth Century"/>
                <a:ea typeface="Twentieth Century"/>
                <a:cs typeface="Twentieth Century"/>
                <a:sym typeface="Twentieth Century"/>
              </a:defRPr>
            </a:lvl4pPr>
            <a:lvl5pPr indent="0" lvl="4" marL="0" algn="ctr">
              <a:spcBef>
                <a:spcPts val="0"/>
              </a:spcBef>
              <a:buNone/>
              <a:defRPr b="1" i="0" sz="1400" u="none" cap="none" strike="noStrike">
                <a:solidFill>
                  <a:schemeClr val="lt2"/>
                </a:solidFill>
                <a:latin typeface="Twentieth Century"/>
                <a:ea typeface="Twentieth Century"/>
                <a:cs typeface="Twentieth Century"/>
                <a:sym typeface="Twentieth Century"/>
              </a:defRPr>
            </a:lvl5pPr>
            <a:lvl6pPr indent="0" lvl="5" marL="0" algn="ctr">
              <a:spcBef>
                <a:spcPts val="0"/>
              </a:spcBef>
              <a:buNone/>
              <a:defRPr b="1" i="0" sz="1400" u="none" cap="none" strike="noStrike">
                <a:solidFill>
                  <a:schemeClr val="lt2"/>
                </a:solidFill>
                <a:latin typeface="Twentieth Century"/>
                <a:ea typeface="Twentieth Century"/>
                <a:cs typeface="Twentieth Century"/>
                <a:sym typeface="Twentieth Century"/>
              </a:defRPr>
            </a:lvl6pPr>
            <a:lvl7pPr indent="0" lvl="6" marL="0" algn="ctr">
              <a:spcBef>
                <a:spcPts val="0"/>
              </a:spcBef>
              <a:buNone/>
              <a:defRPr b="1" i="0" sz="1400" u="none" cap="none" strike="noStrike">
                <a:solidFill>
                  <a:schemeClr val="lt2"/>
                </a:solidFill>
                <a:latin typeface="Twentieth Century"/>
                <a:ea typeface="Twentieth Century"/>
                <a:cs typeface="Twentieth Century"/>
                <a:sym typeface="Twentieth Century"/>
              </a:defRPr>
            </a:lvl7pPr>
            <a:lvl8pPr indent="0" lvl="7" marL="0" algn="ctr">
              <a:spcBef>
                <a:spcPts val="0"/>
              </a:spcBef>
              <a:buNone/>
              <a:defRPr b="1" i="0" sz="1400" u="none" cap="none" strike="noStrike">
                <a:solidFill>
                  <a:schemeClr val="lt2"/>
                </a:solidFill>
                <a:latin typeface="Twentieth Century"/>
                <a:ea typeface="Twentieth Century"/>
                <a:cs typeface="Twentieth Century"/>
                <a:sym typeface="Twentieth Century"/>
              </a:defRPr>
            </a:lvl8pPr>
            <a:lvl9pPr indent="0" lvl="8" marL="0" algn="ctr">
              <a:spcBef>
                <a:spcPts val="0"/>
              </a:spcBef>
              <a:buNone/>
              <a:defRPr b="1" i="0" sz="1400" u="none" cap="none" strike="noStrike">
                <a:solidFill>
                  <a:schemeClr val="lt2"/>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blipFill rotWithShape="1">
          <a:blip r:embed="rId2">
            <a:alphaModFix/>
          </a:blip>
          <a:tile algn="tl" flip="none" tx="0" sx="100000" ty="0" sy="100000"/>
        </a:blipFill>
      </p:bgPr>
    </p:bg>
    <p:spTree>
      <p:nvGrpSpPr>
        <p:cNvPr id="60" name="Shape 60"/>
        <p:cNvGrpSpPr/>
        <p:nvPr/>
      </p:nvGrpSpPr>
      <p:grpSpPr>
        <a:xfrm>
          <a:off x="0" y="0"/>
          <a:ext cx="0" cy="0"/>
          <a:chOff x="0" y="0"/>
          <a:chExt cx="0" cy="0"/>
        </a:xfrm>
      </p:grpSpPr>
      <p:sp>
        <p:nvSpPr>
          <p:cNvPr id="61" name="Google Shape;61;p31"/>
          <p:cNvSpPr txBox="1"/>
          <p:nvPr>
            <p:ph idx="1" type="body"/>
          </p:nvPr>
        </p:nvSpPr>
        <p:spPr>
          <a:xfrm>
            <a:off x="1371600" y="2743200"/>
            <a:ext cx="7123113" cy="1673225"/>
          </a:xfrm>
          <a:prstGeom prst="rect">
            <a:avLst/>
          </a:prstGeom>
          <a:noFill/>
          <a:ln>
            <a:noFill/>
          </a:ln>
        </p:spPr>
        <p:txBody>
          <a:bodyPr anchorCtr="0" anchor="t" bIns="45700" lIns="91425" spcFirstLastPara="1" rIns="91425" wrap="square" tIns="45700">
            <a:normAutofit/>
          </a:bodyPr>
          <a:lstStyle>
            <a:lvl1pPr indent="-228600" lvl="0" marL="457200" algn="l">
              <a:spcBef>
                <a:spcPts val="700"/>
              </a:spcBef>
              <a:spcAft>
                <a:spcPts val="0"/>
              </a:spcAft>
              <a:buSzPts val="1680"/>
              <a:buNone/>
              <a:defRPr sz="2800">
                <a:solidFill>
                  <a:schemeClr val="dk2"/>
                </a:solidFill>
              </a:defRPr>
            </a:lvl1pPr>
            <a:lvl2pPr indent="-228600" lvl="1" marL="914400" algn="l">
              <a:spcBef>
                <a:spcPts val="550"/>
              </a:spcBef>
              <a:spcAft>
                <a:spcPts val="0"/>
              </a:spcAft>
              <a:buSzPts val="1260"/>
              <a:buNone/>
              <a:defRPr sz="1800">
                <a:solidFill>
                  <a:srgbClr val="888888"/>
                </a:solidFill>
              </a:defRPr>
            </a:lvl2pPr>
            <a:lvl3pPr indent="-228600" lvl="2" marL="1371600" algn="l">
              <a:spcBef>
                <a:spcPts val="500"/>
              </a:spcBef>
              <a:spcAft>
                <a:spcPts val="0"/>
              </a:spcAft>
              <a:buSzPts val="1200"/>
              <a:buNone/>
              <a:defRPr sz="1600">
                <a:solidFill>
                  <a:srgbClr val="888888"/>
                </a:solidFill>
              </a:defRPr>
            </a:lvl3pPr>
            <a:lvl4pPr indent="-228600" lvl="3" marL="1828800" algn="l">
              <a:spcBef>
                <a:spcPts val="400"/>
              </a:spcBef>
              <a:spcAft>
                <a:spcPts val="0"/>
              </a:spcAft>
              <a:buSzPts val="1050"/>
              <a:buNone/>
              <a:defRPr sz="1400">
                <a:solidFill>
                  <a:srgbClr val="888888"/>
                </a:solidFill>
              </a:defRPr>
            </a:lvl4pPr>
            <a:lvl5pPr indent="-228600" lvl="4" marL="2286000" algn="l">
              <a:spcBef>
                <a:spcPts val="400"/>
              </a:spcBef>
              <a:spcAft>
                <a:spcPts val="0"/>
              </a:spcAft>
              <a:buSzPts val="910"/>
              <a:buNone/>
              <a:defRPr sz="1400">
                <a:solidFill>
                  <a:srgbClr val="888888"/>
                </a:solidFill>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2" name="Google Shape;62;p31"/>
          <p:cNvSpPr/>
          <p:nvPr/>
        </p:nvSpPr>
        <p:spPr>
          <a:xfrm>
            <a:off x="0" y="1524000"/>
            <a:ext cx="9144000" cy="1143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63" name="Google Shape;63;p31"/>
          <p:cNvSpPr/>
          <p:nvPr/>
        </p:nvSpPr>
        <p:spPr>
          <a:xfrm>
            <a:off x="0" y="1600200"/>
            <a:ext cx="1295400" cy="990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64" name="Google Shape;64;p31"/>
          <p:cNvSpPr/>
          <p:nvPr/>
        </p:nvSpPr>
        <p:spPr>
          <a:xfrm>
            <a:off x="1371600" y="1600200"/>
            <a:ext cx="7772400" cy="990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wentieth Century"/>
              <a:ea typeface="Twentieth Century"/>
              <a:cs typeface="Twentieth Century"/>
              <a:sym typeface="Twentieth Century"/>
            </a:endParaRPr>
          </a:p>
        </p:txBody>
      </p:sp>
      <p:sp>
        <p:nvSpPr>
          <p:cNvPr id="65" name="Google Shape;65;p31"/>
          <p:cNvSpPr txBox="1"/>
          <p:nvPr>
            <p:ph type="title"/>
          </p:nvPr>
        </p:nvSpPr>
        <p:spPr>
          <a:xfrm>
            <a:off x="1371600" y="1600200"/>
            <a:ext cx="7620000" cy="990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FFFFFF"/>
              </a:buClr>
              <a:buSzPts val="4400"/>
              <a:buFont typeface="Twentieth Century"/>
              <a:buNone/>
              <a:defRPr b="0" sz="4400"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31"/>
          <p:cNvSpPr txBox="1"/>
          <p:nvPr>
            <p:ph idx="10" type="dt"/>
          </p:nvPr>
        </p:nvSpPr>
        <p:spPr>
          <a:xfrm>
            <a:off x="6096000" y="6248400"/>
            <a:ext cx="266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1"/>
          <p:cNvSpPr txBox="1"/>
          <p:nvPr>
            <p:ph idx="12" type="sldNum"/>
          </p:nvPr>
        </p:nvSpPr>
        <p:spPr>
          <a:xfrm>
            <a:off x="0" y="1752600"/>
            <a:ext cx="1295400" cy="701676"/>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1" sz="2400">
                <a:solidFill>
                  <a:srgbClr val="FFFFFF"/>
                </a:solidFill>
                <a:latin typeface="Twentieth Century"/>
                <a:ea typeface="Twentieth Century"/>
                <a:cs typeface="Twentieth Century"/>
                <a:sym typeface="Twentieth Century"/>
              </a:defRPr>
            </a:lvl1pPr>
            <a:lvl2pPr indent="0" lvl="1" marL="0" algn="ctr">
              <a:spcBef>
                <a:spcPts val="0"/>
              </a:spcBef>
              <a:buNone/>
              <a:defRPr b="1" sz="2400">
                <a:solidFill>
                  <a:srgbClr val="FFFFFF"/>
                </a:solidFill>
                <a:latin typeface="Twentieth Century"/>
                <a:ea typeface="Twentieth Century"/>
                <a:cs typeface="Twentieth Century"/>
                <a:sym typeface="Twentieth Century"/>
              </a:defRPr>
            </a:lvl2pPr>
            <a:lvl3pPr indent="0" lvl="2" marL="0" algn="ctr">
              <a:spcBef>
                <a:spcPts val="0"/>
              </a:spcBef>
              <a:buNone/>
              <a:defRPr b="1" sz="2400">
                <a:solidFill>
                  <a:srgbClr val="FFFFFF"/>
                </a:solidFill>
                <a:latin typeface="Twentieth Century"/>
                <a:ea typeface="Twentieth Century"/>
                <a:cs typeface="Twentieth Century"/>
                <a:sym typeface="Twentieth Century"/>
              </a:defRPr>
            </a:lvl3pPr>
            <a:lvl4pPr indent="0" lvl="3" marL="0" algn="ctr">
              <a:spcBef>
                <a:spcPts val="0"/>
              </a:spcBef>
              <a:buNone/>
              <a:defRPr b="1" sz="2400">
                <a:solidFill>
                  <a:srgbClr val="FFFFFF"/>
                </a:solidFill>
                <a:latin typeface="Twentieth Century"/>
                <a:ea typeface="Twentieth Century"/>
                <a:cs typeface="Twentieth Century"/>
                <a:sym typeface="Twentieth Century"/>
              </a:defRPr>
            </a:lvl4pPr>
            <a:lvl5pPr indent="0" lvl="4" marL="0" algn="ctr">
              <a:spcBef>
                <a:spcPts val="0"/>
              </a:spcBef>
              <a:buNone/>
              <a:defRPr b="1" sz="2400">
                <a:solidFill>
                  <a:srgbClr val="FFFFFF"/>
                </a:solidFill>
                <a:latin typeface="Twentieth Century"/>
                <a:ea typeface="Twentieth Century"/>
                <a:cs typeface="Twentieth Century"/>
                <a:sym typeface="Twentieth Century"/>
              </a:defRPr>
            </a:lvl5pPr>
            <a:lvl6pPr indent="0" lvl="5" marL="0" algn="ctr">
              <a:spcBef>
                <a:spcPts val="0"/>
              </a:spcBef>
              <a:buNone/>
              <a:defRPr b="1" sz="2400">
                <a:solidFill>
                  <a:srgbClr val="FFFFFF"/>
                </a:solidFill>
                <a:latin typeface="Twentieth Century"/>
                <a:ea typeface="Twentieth Century"/>
                <a:cs typeface="Twentieth Century"/>
                <a:sym typeface="Twentieth Century"/>
              </a:defRPr>
            </a:lvl6pPr>
            <a:lvl7pPr indent="0" lvl="6" marL="0" algn="ctr">
              <a:spcBef>
                <a:spcPts val="0"/>
              </a:spcBef>
              <a:buNone/>
              <a:defRPr b="1" sz="2400">
                <a:solidFill>
                  <a:srgbClr val="FFFFFF"/>
                </a:solidFill>
                <a:latin typeface="Twentieth Century"/>
                <a:ea typeface="Twentieth Century"/>
                <a:cs typeface="Twentieth Century"/>
                <a:sym typeface="Twentieth Century"/>
              </a:defRPr>
            </a:lvl7pPr>
            <a:lvl8pPr indent="0" lvl="7" marL="0" algn="ctr">
              <a:spcBef>
                <a:spcPts val="0"/>
              </a:spcBef>
              <a:buNone/>
              <a:defRPr b="1" sz="2400">
                <a:solidFill>
                  <a:srgbClr val="FFFFFF"/>
                </a:solidFill>
                <a:latin typeface="Twentieth Century"/>
                <a:ea typeface="Twentieth Century"/>
                <a:cs typeface="Twentieth Century"/>
                <a:sym typeface="Twentieth Century"/>
              </a:defRPr>
            </a:lvl8pPr>
            <a:lvl9pPr indent="0" lvl="8" marL="0" algn="ctr">
              <a:spcBef>
                <a:spcPts val="0"/>
              </a:spcBef>
              <a:buNone/>
              <a:defRPr b="1" sz="2400">
                <a:solidFill>
                  <a:srgbClr val="FFFFFF"/>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US"/>
              <a:t>‹#›</a:t>
            </a:fld>
            <a:endParaRPr/>
          </a:p>
        </p:txBody>
      </p:sp>
      <p:sp>
        <p:nvSpPr>
          <p:cNvPr id="68" name="Google Shape;68;p31"/>
          <p:cNvSpPr txBox="1"/>
          <p:nvPr>
            <p:ph idx="11" type="ftr"/>
          </p:nvPr>
        </p:nvSpPr>
        <p:spPr>
          <a:xfrm>
            <a:off x="609600" y="6248206"/>
            <a:ext cx="542108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9" name="Shape 69"/>
        <p:cNvGrpSpPr/>
        <p:nvPr/>
      </p:nvGrpSpPr>
      <p:grpSpPr>
        <a:xfrm>
          <a:off x="0" y="0"/>
          <a:ext cx="0" cy="0"/>
          <a:chOff x="0" y="0"/>
          <a:chExt cx="0" cy="0"/>
        </a:xfrm>
      </p:grpSpPr>
      <p:sp>
        <p:nvSpPr>
          <p:cNvPr id="70" name="Google Shape;70;p32"/>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32"/>
          <p:cNvSpPr txBox="1"/>
          <p:nvPr>
            <p:ph idx="1" type="body"/>
          </p:nvPr>
        </p:nvSpPr>
        <p:spPr>
          <a:xfrm>
            <a:off x="609600" y="1589567"/>
            <a:ext cx="3886200" cy="4572000"/>
          </a:xfrm>
          <a:prstGeom prst="rect">
            <a:avLst/>
          </a:prstGeom>
          <a:noFill/>
          <a:ln>
            <a:noFill/>
          </a:ln>
        </p:spPr>
        <p:txBody>
          <a:bodyPr anchorCtr="0" anchor="t" bIns="45700" lIns="91425" spcFirstLastPara="1" rIns="91425" wrap="square" tIns="45700">
            <a:normAutofit/>
          </a:bodyPr>
          <a:lstStyle>
            <a:lvl1pPr indent="-297180" lvl="0" marL="457200" algn="l">
              <a:spcBef>
                <a:spcPts val="700"/>
              </a:spcBef>
              <a:spcAft>
                <a:spcPts val="0"/>
              </a:spcAft>
              <a:buSzPts val="1080"/>
              <a:buChar char="◻"/>
              <a:defRPr/>
            </a:lvl1pPr>
            <a:lvl2pPr indent="-308610" lvl="1" marL="914400" algn="l">
              <a:spcBef>
                <a:spcPts val="550"/>
              </a:spcBef>
              <a:spcAft>
                <a:spcPts val="0"/>
              </a:spcAft>
              <a:buSzPts val="126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2" name="Google Shape;72;p32"/>
          <p:cNvSpPr txBox="1"/>
          <p:nvPr>
            <p:ph idx="2" type="body"/>
          </p:nvPr>
        </p:nvSpPr>
        <p:spPr>
          <a:xfrm>
            <a:off x="4844901" y="1589567"/>
            <a:ext cx="3886200" cy="4572000"/>
          </a:xfrm>
          <a:prstGeom prst="rect">
            <a:avLst/>
          </a:prstGeom>
          <a:noFill/>
          <a:ln>
            <a:noFill/>
          </a:ln>
        </p:spPr>
        <p:txBody>
          <a:bodyPr anchorCtr="0" anchor="t" bIns="45700" lIns="91425" spcFirstLastPara="1" rIns="91425" wrap="square" tIns="45700">
            <a:normAutofit/>
          </a:bodyPr>
          <a:lstStyle>
            <a:lvl1pPr indent="-297180" lvl="0" marL="457200" algn="l">
              <a:spcBef>
                <a:spcPts val="700"/>
              </a:spcBef>
              <a:spcAft>
                <a:spcPts val="0"/>
              </a:spcAft>
              <a:buSzPts val="1080"/>
              <a:buChar char="◻"/>
              <a:defRPr/>
            </a:lvl1pPr>
            <a:lvl2pPr indent="-308610" lvl="1" marL="914400" algn="l">
              <a:spcBef>
                <a:spcPts val="550"/>
              </a:spcBef>
              <a:spcAft>
                <a:spcPts val="0"/>
              </a:spcAft>
              <a:buSzPts val="126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3" name="Google Shape;73;p32"/>
          <p:cNvSpPr txBox="1"/>
          <p:nvPr>
            <p:ph idx="10" type="dt"/>
          </p:nvPr>
        </p:nvSpPr>
        <p:spPr>
          <a:xfrm>
            <a:off x="6096000" y="6248400"/>
            <a:ext cx="266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2"/>
          <p:cNvSpPr txBox="1"/>
          <p:nvPr>
            <p:ph idx="12" type="sldNum"/>
          </p:nvPr>
        </p:nvSpPr>
        <p:spPr>
          <a:xfrm>
            <a:off x="0" y="1272222"/>
            <a:ext cx="533400" cy="244476"/>
          </a:xfrm>
          <a:prstGeom prst="rect">
            <a:avLst/>
          </a:prstGeom>
          <a:noFill/>
          <a:ln>
            <a:noFill/>
          </a:ln>
        </p:spPr>
        <p:txBody>
          <a:bodyPr anchorCtr="0" anchor="ctr" bIns="45700" lIns="91425" spcFirstLastPara="1" rIns="91425" wrap="square" tIns="45700">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75" name="Google Shape;75;p32"/>
          <p:cNvSpPr txBox="1"/>
          <p:nvPr>
            <p:ph idx="11" type="ftr"/>
          </p:nvPr>
        </p:nvSpPr>
        <p:spPr>
          <a:xfrm>
            <a:off x="609600" y="6248206"/>
            <a:ext cx="542108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6" name="Shape 76"/>
        <p:cNvGrpSpPr/>
        <p:nvPr/>
      </p:nvGrpSpPr>
      <p:grpSpPr>
        <a:xfrm>
          <a:off x="0" y="0"/>
          <a:ext cx="0" cy="0"/>
          <a:chOff x="0" y="0"/>
          <a:chExt cx="0" cy="0"/>
        </a:xfrm>
      </p:grpSpPr>
      <p:sp>
        <p:nvSpPr>
          <p:cNvPr id="77" name="Google Shape;77;p33"/>
          <p:cNvSpPr txBox="1"/>
          <p:nvPr>
            <p:ph type="title"/>
          </p:nvPr>
        </p:nvSpPr>
        <p:spPr>
          <a:xfrm>
            <a:off x="533400" y="273050"/>
            <a:ext cx="8153400" cy="8699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44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33"/>
          <p:cNvSpPr txBox="1"/>
          <p:nvPr>
            <p:ph idx="1" type="body"/>
          </p:nvPr>
        </p:nvSpPr>
        <p:spPr>
          <a:xfrm>
            <a:off x="609600" y="2438400"/>
            <a:ext cx="3886200" cy="3581400"/>
          </a:xfrm>
          <a:prstGeom prst="rect">
            <a:avLst/>
          </a:prstGeom>
          <a:noFill/>
          <a:ln>
            <a:noFill/>
          </a:ln>
        </p:spPr>
        <p:txBody>
          <a:bodyPr anchorCtr="0" anchor="t" bIns="45700" lIns="91425" spcFirstLastPara="1" rIns="91425" wrap="square" tIns="45700">
            <a:normAutofit/>
          </a:bodyPr>
          <a:lstStyle>
            <a:lvl1pPr indent="-297180" lvl="0" marL="457200" algn="l">
              <a:spcBef>
                <a:spcPts val="700"/>
              </a:spcBef>
              <a:spcAft>
                <a:spcPts val="0"/>
              </a:spcAft>
              <a:buSzPts val="1080"/>
              <a:buChar char="◻"/>
              <a:defRPr/>
            </a:lvl1pPr>
            <a:lvl2pPr indent="-308610" lvl="1" marL="914400" algn="l">
              <a:spcBef>
                <a:spcPts val="550"/>
              </a:spcBef>
              <a:spcAft>
                <a:spcPts val="0"/>
              </a:spcAft>
              <a:buSzPts val="126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9" name="Google Shape;79;p33"/>
          <p:cNvSpPr txBox="1"/>
          <p:nvPr>
            <p:ph idx="2" type="body"/>
          </p:nvPr>
        </p:nvSpPr>
        <p:spPr>
          <a:xfrm>
            <a:off x="4800600" y="2438400"/>
            <a:ext cx="3886200" cy="3581400"/>
          </a:xfrm>
          <a:prstGeom prst="rect">
            <a:avLst/>
          </a:prstGeom>
          <a:noFill/>
          <a:ln>
            <a:noFill/>
          </a:ln>
        </p:spPr>
        <p:txBody>
          <a:bodyPr anchorCtr="0" anchor="t" bIns="45700" lIns="91425" spcFirstLastPara="1" rIns="91425" wrap="square" tIns="45700">
            <a:normAutofit/>
          </a:bodyPr>
          <a:lstStyle>
            <a:lvl1pPr indent="-297180" lvl="0" marL="457200" algn="l">
              <a:spcBef>
                <a:spcPts val="700"/>
              </a:spcBef>
              <a:spcAft>
                <a:spcPts val="0"/>
              </a:spcAft>
              <a:buSzPts val="1080"/>
              <a:buChar char="◻"/>
              <a:defRPr/>
            </a:lvl1pPr>
            <a:lvl2pPr indent="-308610" lvl="1" marL="914400" algn="l">
              <a:spcBef>
                <a:spcPts val="550"/>
              </a:spcBef>
              <a:spcAft>
                <a:spcPts val="0"/>
              </a:spcAft>
              <a:buSzPts val="126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0" name="Google Shape;80;p33"/>
          <p:cNvSpPr txBox="1"/>
          <p:nvPr>
            <p:ph idx="10" type="dt"/>
          </p:nvPr>
        </p:nvSpPr>
        <p:spPr>
          <a:xfrm>
            <a:off x="6096000" y="6248400"/>
            <a:ext cx="266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3"/>
          <p:cNvSpPr txBox="1"/>
          <p:nvPr>
            <p:ph idx="12" type="sldNum"/>
          </p:nvPr>
        </p:nvSpPr>
        <p:spPr>
          <a:xfrm>
            <a:off x="0" y="1272222"/>
            <a:ext cx="533400" cy="244476"/>
          </a:xfrm>
          <a:prstGeom prst="rect">
            <a:avLst/>
          </a:prstGeom>
          <a:noFill/>
          <a:ln>
            <a:noFill/>
          </a:ln>
        </p:spPr>
        <p:txBody>
          <a:bodyPr anchorCtr="0" anchor="ctr" bIns="45700" lIns="91425" spcFirstLastPara="1" rIns="91425" wrap="square" tIns="45700">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82" name="Google Shape;82;p33"/>
          <p:cNvSpPr txBox="1"/>
          <p:nvPr>
            <p:ph idx="11" type="ftr"/>
          </p:nvPr>
        </p:nvSpPr>
        <p:spPr>
          <a:xfrm>
            <a:off x="609600" y="6248206"/>
            <a:ext cx="542108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3"/>
          <p:cNvSpPr txBox="1"/>
          <p:nvPr>
            <p:ph idx="3" type="body"/>
          </p:nvPr>
        </p:nvSpPr>
        <p:spPr>
          <a:xfrm>
            <a:off x="609600" y="1752600"/>
            <a:ext cx="3886200" cy="640080"/>
          </a:xfrm>
          <a:prstGeom prst="rect">
            <a:avLst/>
          </a:prstGeom>
          <a:solidFill>
            <a:schemeClr val="accent2"/>
          </a:solidFill>
          <a:ln>
            <a:noFill/>
          </a:ln>
        </p:spPr>
        <p:txBody>
          <a:bodyPr anchorCtr="0" anchor="ctr" bIns="45700" lIns="91425" spcFirstLastPara="1" rIns="91425" wrap="square" tIns="45700">
            <a:normAutofit/>
          </a:bodyPr>
          <a:lstStyle>
            <a:lvl1pPr indent="-228600" lvl="0" marL="457200" algn="l">
              <a:spcBef>
                <a:spcPts val="700"/>
              </a:spcBef>
              <a:spcAft>
                <a:spcPts val="0"/>
              </a:spcAft>
              <a:buSzPts val="1200"/>
              <a:buFont typeface="Twentieth Century"/>
              <a:buNone/>
              <a:defRPr b="1" sz="2000">
                <a:solidFill>
                  <a:srgbClr val="FFFFFF"/>
                </a:solidFill>
              </a:defRPr>
            </a:lvl1pPr>
            <a:lvl2pPr indent="-308610" lvl="1" marL="914400" algn="l">
              <a:spcBef>
                <a:spcPts val="550"/>
              </a:spcBef>
              <a:spcAft>
                <a:spcPts val="0"/>
              </a:spcAft>
              <a:buSzPts val="126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4" name="Google Shape;84;p33"/>
          <p:cNvSpPr txBox="1"/>
          <p:nvPr>
            <p:ph idx="4" type="body"/>
          </p:nvPr>
        </p:nvSpPr>
        <p:spPr>
          <a:xfrm>
            <a:off x="4800600" y="1752600"/>
            <a:ext cx="3886200" cy="640080"/>
          </a:xfrm>
          <a:prstGeom prst="rect">
            <a:avLst/>
          </a:prstGeom>
          <a:solidFill>
            <a:schemeClr val="accent4"/>
          </a:solidFill>
          <a:ln>
            <a:noFill/>
          </a:ln>
        </p:spPr>
        <p:txBody>
          <a:bodyPr anchorCtr="0" anchor="ctr" bIns="45700" lIns="91425" spcFirstLastPara="1" rIns="91425" wrap="square" tIns="45700">
            <a:normAutofit/>
          </a:bodyPr>
          <a:lstStyle>
            <a:lvl1pPr indent="-228600" lvl="0" marL="457200" algn="l">
              <a:spcBef>
                <a:spcPts val="700"/>
              </a:spcBef>
              <a:spcAft>
                <a:spcPts val="0"/>
              </a:spcAft>
              <a:buSzPts val="1200"/>
              <a:buFont typeface="Twentieth Century"/>
              <a:buNone/>
              <a:defRPr b="1" sz="2000">
                <a:solidFill>
                  <a:srgbClr val="FFFFFF"/>
                </a:solidFill>
              </a:defRPr>
            </a:lvl1pPr>
            <a:lvl2pPr indent="-308610" lvl="1" marL="914400" algn="l">
              <a:spcBef>
                <a:spcPts val="550"/>
              </a:spcBef>
              <a:spcAft>
                <a:spcPts val="0"/>
              </a:spcAft>
              <a:buSzPts val="126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85" name="Shape 85"/>
        <p:cNvGrpSpPr/>
        <p:nvPr/>
      </p:nvGrpSpPr>
      <p:grpSpPr>
        <a:xfrm>
          <a:off x="0" y="0"/>
          <a:ext cx="0" cy="0"/>
          <a:chOff x="0" y="0"/>
          <a:chExt cx="0" cy="0"/>
        </a:xfrm>
      </p:grpSpPr>
      <p:sp>
        <p:nvSpPr>
          <p:cNvPr id="86" name="Google Shape;86;p34"/>
          <p:cNvSpPr txBox="1"/>
          <p:nvPr>
            <p:ph idx="10" type="dt"/>
          </p:nvPr>
        </p:nvSpPr>
        <p:spPr>
          <a:xfrm>
            <a:off x="6096000" y="6248400"/>
            <a:ext cx="26670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4"/>
          <p:cNvSpPr txBox="1"/>
          <p:nvPr>
            <p:ph idx="11" type="ftr"/>
          </p:nvPr>
        </p:nvSpPr>
        <p:spPr>
          <a:xfrm>
            <a:off x="609600" y="6248206"/>
            <a:ext cx="542108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4"/>
          <p:cNvSpPr txBox="1"/>
          <p:nvPr>
            <p:ph idx="12" type="sldNum"/>
          </p:nvPr>
        </p:nvSpPr>
        <p:spPr>
          <a:xfrm>
            <a:off x="0" y="6248400"/>
            <a:ext cx="533400" cy="381000"/>
          </a:xfrm>
          <a:prstGeom prst="rect">
            <a:avLst/>
          </a:prstGeom>
          <a:noFill/>
          <a:ln>
            <a:noFill/>
          </a:ln>
        </p:spPr>
        <p:txBody>
          <a:bodyPr anchorCtr="0" anchor="ctr" bIns="45700" lIns="91425" spcFirstLastPara="1" rIns="91425" wrap="square" tIns="45700">
            <a:normAutofit/>
          </a:bodyPr>
          <a:lstStyle>
            <a:lvl1pPr indent="0" lvl="0" marL="0" algn="ctr">
              <a:spcBef>
                <a:spcPts val="0"/>
              </a:spcBef>
              <a:buNone/>
              <a:defRPr b="1" sz="1400">
                <a:solidFill>
                  <a:schemeClr val="dk2"/>
                </a:solidFill>
                <a:latin typeface="Twentieth Century"/>
                <a:ea typeface="Twentieth Century"/>
                <a:cs typeface="Twentieth Century"/>
                <a:sym typeface="Twentieth Century"/>
              </a:defRPr>
            </a:lvl1pPr>
            <a:lvl2pPr indent="0" lvl="1" marL="0" algn="ctr">
              <a:spcBef>
                <a:spcPts val="0"/>
              </a:spcBef>
              <a:buNone/>
              <a:defRPr b="1" sz="1400">
                <a:solidFill>
                  <a:schemeClr val="dk2"/>
                </a:solidFill>
                <a:latin typeface="Twentieth Century"/>
                <a:ea typeface="Twentieth Century"/>
                <a:cs typeface="Twentieth Century"/>
                <a:sym typeface="Twentieth Century"/>
              </a:defRPr>
            </a:lvl2pPr>
            <a:lvl3pPr indent="0" lvl="2" marL="0" algn="ctr">
              <a:spcBef>
                <a:spcPts val="0"/>
              </a:spcBef>
              <a:buNone/>
              <a:defRPr b="1" sz="1400">
                <a:solidFill>
                  <a:schemeClr val="dk2"/>
                </a:solidFill>
                <a:latin typeface="Twentieth Century"/>
                <a:ea typeface="Twentieth Century"/>
                <a:cs typeface="Twentieth Century"/>
                <a:sym typeface="Twentieth Century"/>
              </a:defRPr>
            </a:lvl3pPr>
            <a:lvl4pPr indent="0" lvl="3" marL="0" algn="ctr">
              <a:spcBef>
                <a:spcPts val="0"/>
              </a:spcBef>
              <a:buNone/>
              <a:defRPr b="1" sz="1400">
                <a:solidFill>
                  <a:schemeClr val="dk2"/>
                </a:solidFill>
                <a:latin typeface="Twentieth Century"/>
                <a:ea typeface="Twentieth Century"/>
                <a:cs typeface="Twentieth Century"/>
                <a:sym typeface="Twentieth Century"/>
              </a:defRPr>
            </a:lvl4pPr>
            <a:lvl5pPr indent="0" lvl="4" marL="0" algn="ctr">
              <a:spcBef>
                <a:spcPts val="0"/>
              </a:spcBef>
              <a:buNone/>
              <a:defRPr b="1" sz="1400">
                <a:solidFill>
                  <a:schemeClr val="dk2"/>
                </a:solidFill>
                <a:latin typeface="Twentieth Century"/>
                <a:ea typeface="Twentieth Century"/>
                <a:cs typeface="Twentieth Century"/>
                <a:sym typeface="Twentieth Century"/>
              </a:defRPr>
            </a:lvl5pPr>
            <a:lvl6pPr indent="0" lvl="5" marL="0" algn="ctr">
              <a:spcBef>
                <a:spcPts val="0"/>
              </a:spcBef>
              <a:buNone/>
              <a:defRPr b="1" sz="1400">
                <a:solidFill>
                  <a:schemeClr val="dk2"/>
                </a:solidFill>
                <a:latin typeface="Twentieth Century"/>
                <a:ea typeface="Twentieth Century"/>
                <a:cs typeface="Twentieth Century"/>
                <a:sym typeface="Twentieth Century"/>
              </a:defRPr>
            </a:lvl6pPr>
            <a:lvl7pPr indent="0" lvl="6" marL="0" algn="ctr">
              <a:spcBef>
                <a:spcPts val="0"/>
              </a:spcBef>
              <a:buNone/>
              <a:defRPr b="1" sz="1400">
                <a:solidFill>
                  <a:schemeClr val="dk2"/>
                </a:solidFill>
                <a:latin typeface="Twentieth Century"/>
                <a:ea typeface="Twentieth Century"/>
                <a:cs typeface="Twentieth Century"/>
                <a:sym typeface="Twentieth Century"/>
              </a:defRPr>
            </a:lvl7pPr>
            <a:lvl8pPr indent="0" lvl="7" marL="0" algn="ctr">
              <a:spcBef>
                <a:spcPts val="0"/>
              </a:spcBef>
              <a:buNone/>
              <a:defRPr b="1" sz="1400">
                <a:solidFill>
                  <a:schemeClr val="dk2"/>
                </a:solidFill>
                <a:latin typeface="Twentieth Century"/>
                <a:ea typeface="Twentieth Century"/>
                <a:cs typeface="Twentieth Century"/>
                <a:sym typeface="Twentieth Century"/>
              </a:defRPr>
            </a:lvl8pPr>
            <a:lvl9pPr indent="0" lvl="8" marL="0" algn="ctr">
              <a:spcBef>
                <a:spcPts val="0"/>
              </a:spcBef>
              <a:buNone/>
              <a:defRPr b="1" sz="1400">
                <a:solidFill>
                  <a:schemeClr val="dk2"/>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theme" Target="../theme/theme3.xml"/><Relationship Id="rId12" Type="http://schemas.openxmlformats.org/officeDocument/2006/relationships/slideLayout" Target="../slideLayouts/slideLayout13.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2"/>
              </a:buClr>
              <a:buSzPts val="4400"/>
              <a:buFont typeface="Twentieth Century"/>
              <a:buNone/>
              <a:defRPr b="0" i="0" sz="4400" u="none" cap="none" strike="noStrike">
                <a:solidFill>
                  <a:schemeClr val="lt2"/>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5"/>
          <p:cNvSpPr txBox="1"/>
          <p:nvPr>
            <p:ph idx="1" type="body"/>
          </p:nvPr>
        </p:nvSpPr>
        <p:spPr>
          <a:xfrm>
            <a:off x="612648" y="1600200"/>
            <a:ext cx="8153400" cy="4526280"/>
          </a:xfrm>
          <a:prstGeom prst="rect">
            <a:avLst/>
          </a:prstGeom>
          <a:noFill/>
          <a:ln>
            <a:noFill/>
          </a:ln>
        </p:spPr>
        <p:txBody>
          <a:bodyPr anchorCtr="0" anchor="t" bIns="45700" lIns="91425" spcFirstLastPara="1" rIns="91425" wrap="square" tIns="45700">
            <a:norm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lt1"/>
                </a:solidFill>
                <a:latin typeface="Twentieth Century"/>
                <a:ea typeface="Twentieth Century"/>
                <a:cs typeface="Twentieth Century"/>
                <a:sym typeface="Twentieth Century"/>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lt1"/>
                </a:solidFill>
                <a:latin typeface="Twentieth Century"/>
                <a:ea typeface="Twentieth Century"/>
                <a:cs typeface="Twentieth Century"/>
                <a:sym typeface="Twentieth Century"/>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lt1"/>
                </a:solidFill>
                <a:latin typeface="Twentieth Century"/>
                <a:ea typeface="Twentieth Century"/>
                <a:cs typeface="Twentieth Century"/>
                <a:sym typeface="Twentieth Century"/>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lt1"/>
                </a:solidFill>
                <a:latin typeface="Twentieth Century"/>
                <a:ea typeface="Twentieth Century"/>
                <a:cs typeface="Twentieth Century"/>
                <a:sym typeface="Twentieth Century"/>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lt1"/>
                </a:solidFill>
                <a:latin typeface="Twentieth Century"/>
                <a:ea typeface="Twentieth Century"/>
                <a:cs typeface="Twentieth Century"/>
                <a:sym typeface="Twentieth Century"/>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lt1"/>
                </a:solidFill>
                <a:latin typeface="Twentieth Century"/>
                <a:ea typeface="Twentieth Century"/>
                <a:cs typeface="Twentieth Century"/>
                <a:sym typeface="Twentieth Century"/>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lt1"/>
                </a:solidFill>
                <a:latin typeface="Twentieth Century"/>
                <a:ea typeface="Twentieth Century"/>
                <a:cs typeface="Twentieth Century"/>
                <a:sym typeface="Twentieth Century"/>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Twentieth Century"/>
                <a:ea typeface="Twentieth Century"/>
                <a:cs typeface="Twentieth Century"/>
                <a:sym typeface="Twentieth Century"/>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lt1"/>
                </a:solidFill>
                <a:latin typeface="Twentieth Century"/>
                <a:ea typeface="Twentieth Century"/>
                <a:cs typeface="Twentieth Century"/>
                <a:sym typeface="Twentieth Century"/>
              </a:defRPr>
            </a:lvl9pPr>
          </a:lstStyle>
          <a:p/>
        </p:txBody>
      </p:sp>
      <p:sp>
        <p:nvSpPr>
          <p:cNvPr id="12" name="Google Shape;12;p25"/>
          <p:cNvSpPr txBox="1"/>
          <p:nvPr>
            <p:ph idx="10" type="dt"/>
          </p:nvPr>
        </p:nvSpPr>
        <p:spPr>
          <a:xfrm>
            <a:off x="6096000" y="6248400"/>
            <a:ext cx="26670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lt2"/>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13" name="Google Shape;13;p25"/>
          <p:cNvSpPr txBox="1"/>
          <p:nvPr>
            <p:ph idx="11" type="ftr"/>
          </p:nvPr>
        </p:nvSpPr>
        <p:spPr>
          <a:xfrm>
            <a:off x="609600" y="6248206"/>
            <a:ext cx="5421083"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400" u="none" cap="none" strike="noStrike">
                <a:solidFill>
                  <a:schemeClr val="lt2"/>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14" name="Google Shape;14;p25"/>
          <p:cNvSpPr/>
          <p:nvPr/>
        </p:nvSpPr>
        <p:spPr>
          <a:xfrm>
            <a:off x="0" y="1234440"/>
            <a:ext cx="9144000" cy="32004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5" name="Google Shape;15;p25"/>
          <p:cNvSpPr/>
          <p:nvPr/>
        </p:nvSpPr>
        <p:spPr>
          <a:xfrm>
            <a:off x="0" y="1280160"/>
            <a:ext cx="533400" cy="228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6" name="Google Shape;16;p25"/>
          <p:cNvSpPr/>
          <p:nvPr/>
        </p:nvSpPr>
        <p:spPr>
          <a:xfrm>
            <a:off x="590550" y="1280160"/>
            <a:ext cx="8553450" cy="228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7" name="Google Shape;17;p25"/>
          <p:cNvSpPr txBox="1"/>
          <p:nvPr>
            <p:ph idx="12" type="sldNum"/>
          </p:nvPr>
        </p:nvSpPr>
        <p:spPr>
          <a:xfrm>
            <a:off x="0" y="1272222"/>
            <a:ext cx="533400" cy="244476"/>
          </a:xfrm>
          <a:prstGeom prst="rect">
            <a:avLst/>
          </a:prstGeom>
          <a:noFill/>
          <a:ln>
            <a:noFill/>
          </a:ln>
        </p:spPr>
        <p:txBody>
          <a:bodyPr anchorCtr="0" anchor="ctr" bIns="45700" lIns="91425" spcFirstLastPara="1" rIns="91425" wrap="square" tIns="45700">
            <a:normAutofit/>
          </a:bodyPr>
          <a:lstStyle>
            <a:lvl1pPr indent="0" lvl="0"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1pPr>
            <a:lvl2pPr indent="0" lvl="1"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2pPr>
            <a:lvl3pPr indent="0" lvl="2"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3pPr>
            <a:lvl4pPr indent="0" lvl="3"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4pPr>
            <a:lvl5pPr indent="0" lvl="4"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5pPr>
            <a:lvl6pPr indent="0" lvl="5"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6pPr>
            <a:lvl7pPr indent="0" lvl="6"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7pPr>
            <a:lvl8pPr indent="0" lvl="7"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8pPr>
            <a:lvl9pPr indent="0" lvl="8"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 name="Shape 27"/>
        <p:cNvGrpSpPr/>
        <p:nvPr/>
      </p:nvGrpSpPr>
      <p:grpSpPr>
        <a:xfrm>
          <a:off x="0" y="0"/>
          <a:ext cx="0" cy="0"/>
          <a:chOff x="0" y="0"/>
          <a:chExt cx="0" cy="0"/>
        </a:xfrm>
      </p:grpSpPr>
      <p:sp>
        <p:nvSpPr>
          <p:cNvPr id="28" name="Google Shape;28;p24"/>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dk2"/>
              </a:buClr>
              <a:buSzPts val="4400"/>
              <a:buFont typeface="Twentieth Century"/>
              <a:buNone/>
              <a:defRPr b="0" i="0" sz="4400" u="none" cap="none" strike="noStrike">
                <a:solidFill>
                  <a:schemeClr val="dk2"/>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24"/>
          <p:cNvSpPr txBox="1"/>
          <p:nvPr>
            <p:ph idx="1" type="body"/>
          </p:nvPr>
        </p:nvSpPr>
        <p:spPr>
          <a:xfrm>
            <a:off x="612648" y="1600200"/>
            <a:ext cx="8153400" cy="4526280"/>
          </a:xfrm>
          <a:prstGeom prst="rect">
            <a:avLst/>
          </a:prstGeom>
          <a:noFill/>
          <a:ln>
            <a:noFill/>
          </a:ln>
        </p:spPr>
        <p:txBody>
          <a:bodyPr anchorCtr="0" anchor="t" bIns="45700" lIns="91425" spcFirstLastPara="1" rIns="91425" wrap="square" tIns="45700">
            <a:normAutofit/>
          </a:bodyPr>
          <a:lstStyle>
            <a:lvl1pPr indent="-339090" lvl="0" marL="457200" marR="0" rtl="0" algn="l">
              <a:spcBef>
                <a:spcPts val="700"/>
              </a:spcBef>
              <a:spcAft>
                <a:spcPts val="0"/>
              </a:spcAft>
              <a:buClr>
                <a:schemeClr val="accent2"/>
              </a:buClr>
              <a:buSzPts val="1740"/>
              <a:buFont typeface="Noto Sans Symbols"/>
              <a:buChar char="◻"/>
              <a:defRPr b="0" i="0" sz="2900" u="none" cap="none" strike="noStrike">
                <a:solidFill>
                  <a:schemeClr val="dk1"/>
                </a:solidFill>
                <a:latin typeface="Twentieth Century"/>
                <a:ea typeface="Twentieth Century"/>
                <a:cs typeface="Twentieth Century"/>
                <a:sym typeface="Twentieth Century"/>
              </a:defRPr>
            </a:lvl1pPr>
            <a:lvl2pPr indent="-344169" lvl="1" marL="914400" marR="0" rtl="0" algn="l">
              <a:spcBef>
                <a:spcPts val="550"/>
              </a:spcBef>
              <a:spcAft>
                <a:spcPts val="0"/>
              </a:spcAft>
              <a:buClr>
                <a:schemeClr val="accent1"/>
              </a:buClr>
              <a:buSzPts val="1820"/>
              <a:buFont typeface="Noto Sans Symbols"/>
              <a:buChar char="🞑"/>
              <a:defRPr b="0" i="0" sz="2600" u="none" cap="none" strike="noStrike">
                <a:solidFill>
                  <a:schemeClr val="dk1"/>
                </a:solidFill>
                <a:latin typeface="Twentieth Century"/>
                <a:ea typeface="Twentieth Century"/>
                <a:cs typeface="Twentieth Century"/>
                <a:sym typeface="Twentieth Century"/>
              </a:defRPr>
            </a:lvl2pPr>
            <a:lvl3pPr indent="-338137" lvl="2" marL="1371600" marR="0" rtl="0" algn="l">
              <a:spcBef>
                <a:spcPts val="500"/>
              </a:spcBef>
              <a:spcAft>
                <a:spcPts val="0"/>
              </a:spcAft>
              <a:buClr>
                <a:schemeClr val="accent2"/>
              </a:buClr>
              <a:buSzPts val="1725"/>
              <a:buFont typeface="Noto Sans Symbols"/>
              <a:buChar char="■"/>
              <a:defRPr b="0" i="0" sz="2300" u="none" cap="none" strike="noStrike">
                <a:solidFill>
                  <a:schemeClr val="dk1"/>
                </a:solidFill>
                <a:latin typeface="Twentieth Century"/>
                <a:ea typeface="Twentieth Century"/>
                <a:cs typeface="Twentieth Century"/>
                <a:sym typeface="Twentieth Century"/>
              </a:defRPr>
            </a:lvl3pPr>
            <a:lvl4pPr indent="-323850" lvl="3" marL="1828800" marR="0" rtl="0" algn="l">
              <a:spcBef>
                <a:spcPts val="400"/>
              </a:spcBef>
              <a:spcAft>
                <a:spcPts val="0"/>
              </a:spcAft>
              <a:buClr>
                <a:schemeClr val="accent3"/>
              </a:buClr>
              <a:buSzPts val="1500"/>
              <a:buFont typeface="Noto Sans Symbols"/>
              <a:buChar char="■"/>
              <a:defRPr b="0" i="0" sz="2000" u="none" cap="none" strike="noStrike">
                <a:solidFill>
                  <a:schemeClr val="dk1"/>
                </a:solidFill>
                <a:latin typeface="Twentieth Century"/>
                <a:ea typeface="Twentieth Century"/>
                <a:cs typeface="Twentieth Century"/>
                <a:sym typeface="Twentieth Century"/>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dk1"/>
                </a:solidFill>
                <a:latin typeface="Twentieth Century"/>
                <a:ea typeface="Twentieth Century"/>
                <a:cs typeface="Twentieth Century"/>
                <a:sym typeface="Twentieth Century"/>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9pPr>
          </a:lstStyle>
          <a:p/>
        </p:txBody>
      </p:sp>
      <p:sp>
        <p:nvSpPr>
          <p:cNvPr id="30" name="Google Shape;30;p24"/>
          <p:cNvSpPr txBox="1"/>
          <p:nvPr>
            <p:ph idx="10" type="dt"/>
          </p:nvPr>
        </p:nvSpPr>
        <p:spPr>
          <a:xfrm>
            <a:off x="6096000" y="6248400"/>
            <a:ext cx="26670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400" u="none" cap="none" strike="noStrike">
                <a:solidFill>
                  <a:schemeClr val="dk2"/>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31" name="Google Shape;31;p24"/>
          <p:cNvSpPr txBox="1"/>
          <p:nvPr>
            <p:ph idx="11" type="ftr"/>
          </p:nvPr>
        </p:nvSpPr>
        <p:spPr>
          <a:xfrm>
            <a:off x="609600" y="6248206"/>
            <a:ext cx="5421083"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400" u="none" cap="none" strike="noStrike">
                <a:solidFill>
                  <a:schemeClr val="dk2"/>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32" name="Google Shape;32;p24"/>
          <p:cNvSpPr/>
          <p:nvPr/>
        </p:nvSpPr>
        <p:spPr>
          <a:xfrm>
            <a:off x="0" y="1234440"/>
            <a:ext cx="9144000" cy="32004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3" name="Google Shape;33;p24"/>
          <p:cNvSpPr/>
          <p:nvPr/>
        </p:nvSpPr>
        <p:spPr>
          <a:xfrm>
            <a:off x="0" y="1280160"/>
            <a:ext cx="533400" cy="228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4" name="Google Shape;34;p24"/>
          <p:cNvSpPr/>
          <p:nvPr/>
        </p:nvSpPr>
        <p:spPr>
          <a:xfrm>
            <a:off x="590550" y="1280160"/>
            <a:ext cx="8553450" cy="228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5" name="Google Shape;35;p24"/>
          <p:cNvSpPr txBox="1"/>
          <p:nvPr>
            <p:ph idx="12" type="sldNum"/>
          </p:nvPr>
        </p:nvSpPr>
        <p:spPr>
          <a:xfrm>
            <a:off x="0" y="1272222"/>
            <a:ext cx="533400" cy="244476"/>
          </a:xfrm>
          <a:prstGeom prst="rect">
            <a:avLst/>
          </a:prstGeom>
          <a:noFill/>
          <a:ln>
            <a:noFill/>
          </a:ln>
        </p:spPr>
        <p:txBody>
          <a:bodyPr anchorCtr="0" anchor="ctr" bIns="45700" lIns="91425" spcFirstLastPara="1" rIns="91425" wrap="square" tIns="45700">
            <a:normAutofit/>
          </a:bodyPr>
          <a:lstStyle>
            <a:lvl1pPr indent="0" lvl="0"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1pPr>
            <a:lvl2pPr indent="0" lvl="1"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2pPr>
            <a:lvl3pPr indent="0" lvl="2"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3pPr>
            <a:lvl4pPr indent="0" lvl="3"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4pPr>
            <a:lvl5pPr indent="0" lvl="4"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5pPr>
            <a:lvl6pPr indent="0" lvl="5"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6pPr>
            <a:lvl7pPr indent="0" lvl="6"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7pPr>
            <a:lvl8pPr indent="0" lvl="7"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8pPr>
            <a:lvl9pPr indent="0" lvl="8" marL="0" marR="0" rtl="0" algn="ctr">
              <a:spcBef>
                <a:spcPts val="0"/>
              </a:spcBef>
              <a:buNone/>
              <a:defRPr b="1" i="0" sz="1400" u="none" cap="none" strike="noStrike">
                <a:solidFill>
                  <a:srgbClr val="FFFFFF"/>
                </a:solidFill>
                <a:latin typeface="Twentieth Century"/>
                <a:ea typeface="Twentieth Century"/>
                <a:cs typeface="Twentieth Century"/>
                <a:sym typeface="Twentieth Century"/>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9.png"/><Relationship Id="rId5"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microbiology.oregonstate.edu/content/dr-linda-bruslind" TargetMode="Externa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mime.oregonstate.edu/people/tumer-irem"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45D7E">
            <a:alpha val="83921"/>
          </a:srgbClr>
        </a:solidFill>
      </p:bgPr>
    </p:bg>
    <p:spTree>
      <p:nvGrpSpPr>
        <p:cNvPr id="126" name="Shape 126"/>
        <p:cNvGrpSpPr/>
        <p:nvPr/>
      </p:nvGrpSpPr>
      <p:grpSpPr>
        <a:xfrm>
          <a:off x="0" y="0"/>
          <a:ext cx="0" cy="0"/>
          <a:chOff x="0" y="0"/>
          <a:chExt cx="0" cy="0"/>
        </a:xfrm>
      </p:grpSpPr>
      <p:sp>
        <p:nvSpPr>
          <p:cNvPr id="127" name="Google Shape;127;p1"/>
          <p:cNvSpPr txBox="1"/>
          <p:nvPr>
            <p:ph type="ctrTitle"/>
          </p:nvPr>
        </p:nvSpPr>
        <p:spPr>
          <a:xfrm>
            <a:off x="723230" y="531400"/>
            <a:ext cx="7339321" cy="237939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400"/>
              <a:buFont typeface="Twentieth Century"/>
              <a:buNone/>
            </a:pPr>
            <a:r>
              <a:rPr lang="en-US">
                <a:solidFill>
                  <a:schemeClr val="lt1"/>
                </a:solidFill>
              </a:rPr>
              <a:t>IDENTIFYING AND REDUCING SEXUAL HARASSMENT IN STEM</a:t>
            </a:r>
            <a:endParaRPr/>
          </a:p>
        </p:txBody>
      </p:sp>
      <p:sp>
        <p:nvSpPr>
          <p:cNvPr id="128" name="Google Shape;128;p1"/>
          <p:cNvSpPr txBox="1"/>
          <p:nvPr>
            <p:ph idx="1" type="subTitle"/>
          </p:nvPr>
        </p:nvSpPr>
        <p:spPr>
          <a:xfrm>
            <a:off x="1075765" y="3259567"/>
            <a:ext cx="6870672" cy="1495313"/>
          </a:xfrm>
          <a:prstGeom prst="rect">
            <a:avLst/>
          </a:prstGeom>
          <a:solidFill>
            <a:srgbClr val="EFE0BC"/>
          </a:solidFill>
          <a:ln>
            <a:noFill/>
          </a:ln>
        </p:spPr>
        <p:txBody>
          <a:bodyPr anchorCtr="0" anchor="ctr" bIns="45700" lIns="91425" spcFirstLastPara="1" rIns="91425" wrap="square" tIns="45700">
            <a:normAutofit/>
          </a:bodyPr>
          <a:lstStyle/>
          <a:p>
            <a:pPr indent="0" lvl="0" marL="0" rtl="0" algn="ctr">
              <a:spcBef>
                <a:spcPts val="0"/>
              </a:spcBef>
              <a:spcAft>
                <a:spcPts val="0"/>
              </a:spcAft>
              <a:buSzPts val="1560"/>
              <a:buNone/>
            </a:pPr>
            <a:r>
              <a:rPr lang="en-US">
                <a:solidFill>
                  <a:schemeClr val="dk1"/>
                </a:solidFill>
              </a:rPr>
              <a:t>Dr. Matthew Paolucci Callahan, Psychology</a:t>
            </a:r>
            <a:endParaRPr/>
          </a:p>
          <a:p>
            <a:pPr indent="0" lvl="0" marL="0" rtl="0" algn="ctr">
              <a:spcBef>
                <a:spcPts val="700"/>
              </a:spcBef>
              <a:spcAft>
                <a:spcPts val="0"/>
              </a:spcAft>
              <a:buSzPts val="1560"/>
              <a:buNone/>
            </a:pPr>
            <a:r>
              <a:rPr lang="en-US">
                <a:solidFill>
                  <a:schemeClr val="dk1"/>
                </a:solidFill>
              </a:rPr>
              <a:t>Dr. Sarah Eagan, Psychology</a:t>
            </a:r>
            <a:endParaRPr/>
          </a:p>
          <a:p>
            <a:pPr indent="0" lvl="0" marL="0" rtl="0" algn="ctr">
              <a:spcBef>
                <a:spcPts val="700"/>
              </a:spcBef>
              <a:spcAft>
                <a:spcPts val="0"/>
              </a:spcAft>
              <a:buSzPts val="1560"/>
              <a:buNone/>
            </a:pPr>
            <a:r>
              <a:rPr lang="en-US">
                <a:solidFill>
                  <a:schemeClr val="dk1"/>
                </a:solidFill>
              </a:rPr>
              <a:t>Dr. Lynn Cominsky, Physics and Astronomy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0"/>
          <p:cNvSpPr txBox="1"/>
          <p:nvPr>
            <p:ph idx="1" type="body"/>
          </p:nvPr>
        </p:nvSpPr>
        <p:spPr>
          <a:xfrm>
            <a:off x="172635" y="1690769"/>
            <a:ext cx="8727538" cy="1477050"/>
          </a:xfrm>
          <a:prstGeom prst="rect">
            <a:avLst/>
          </a:prstGeom>
          <a:solidFill>
            <a:srgbClr val="ECEEE4"/>
          </a:solidFill>
          <a:ln>
            <a:noFill/>
          </a:ln>
        </p:spPr>
        <p:txBody>
          <a:bodyPr anchorCtr="0" anchor="t" bIns="91425" lIns="91425" spcFirstLastPara="1" rIns="91425" wrap="square" tIns="91425">
            <a:normAutofit/>
          </a:bodyPr>
          <a:lstStyle/>
          <a:p>
            <a:pPr indent="0" lvl="0" marL="0" rtl="0" algn="l">
              <a:spcBef>
                <a:spcPts val="0"/>
              </a:spcBef>
              <a:spcAft>
                <a:spcPts val="0"/>
              </a:spcAft>
              <a:buSzPts val="1800"/>
              <a:buNone/>
            </a:pPr>
            <a:r>
              <a:rPr lang="en-US" sz="2411"/>
              <a:t>During an exam, a female student raises her hand with a question. The male professor leans over her, puts his arm around her and lightly brushes her back while answering her question. </a:t>
            </a:r>
            <a:endParaRPr sz="2411"/>
          </a:p>
          <a:p>
            <a:pPr indent="0" lvl="0" marL="0" rtl="0" algn="l">
              <a:spcBef>
                <a:spcPts val="1200"/>
              </a:spcBef>
              <a:spcAft>
                <a:spcPts val="1200"/>
              </a:spcAft>
              <a:buSzPts val="1800"/>
              <a:buNone/>
            </a:pPr>
            <a:r>
              <a:t/>
            </a:r>
            <a:endParaRPr/>
          </a:p>
        </p:txBody>
      </p:sp>
      <p:sp>
        <p:nvSpPr>
          <p:cNvPr id="198" name="Google Shape;198;p10"/>
          <p:cNvSpPr txBox="1"/>
          <p:nvPr/>
        </p:nvSpPr>
        <p:spPr>
          <a:xfrm>
            <a:off x="197115" y="235259"/>
            <a:ext cx="8804523" cy="860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2600">
              <a:solidFill>
                <a:srgbClr val="222222"/>
              </a:solidFill>
              <a:latin typeface="Playfair Display"/>
              <a:ea typeface="Playfair Display"/>
              <a:cs typeface="Playfair Display"/>
              <a:sym typeface="Playfair Display"/>
            </a:endParaRPr>
          </a:p>
          <a:p>
            <a:pPr indent="0" lvl="0" marL="0" marR="0" rtl="0" algn="l">
              <a:spcBef>
                <a:spcPts val="0"/>
              </a:spcBef>
              <a:spcAft>
                <a:spcPts val="0"/>
              </a:spcAft>
              <a:buNone/>
            </a:pPr>
            <a:r>
              <a:rPr lang="en-US" sz="2600">
                <a:solidFill>
                  <a:srgbClr val="222222"/>
                </a:solidFill>
                <a:latin typeface="Playfair Display"/>
                <a:ea typeface="Playfair Display"/>
                <a:cs typeface="Playfair Display"/>
                <a:sym typeface="Playfair Display"/>
              </a:rPr>
              <a:t>Let’s Practice! Which form of sexual harassment is this?</a:t>
            </a:r>
            <a:endParaRPr sz="2600">
              <a:solidFill>
                <a:srgbClr val="222222"/>
              </a:solidFill>
              <a:latin typeface="Playfair Display"/>
              <a:ea typeface="Playfair Display"/>
              <a:cs typeface="Playfair Display"/>
              <a:sym typeface="Playfair Display"/>
            </a:endParaRPr>
          </a:p>
        </p:txBody>
      </p:sp>
      <p:sp>
        <p:nvSpPr>
          <p:cNvPr id="199" name="Google Shape;199;p10"/>
          <p:cNvSpPr txBox="1"/>
          <p:nvPr/>
        </p:nvSpPr>
        <p:spPr>
          <a:xfrm>
            <a:off x="274100" y="3541140"/>
            <a:ext cx="4240421" cy="1908215"/>
          </a:xfrm>
          <a:prstGeom prst="rect">
            <a:avLst/>
          </a:prstGeom>
          <a:solidFill>
            <a:srgbClr val="F7EFD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000">
                <a:solidFill>
                  <a:schemeClr val="dk1"/>
                </a:solidFill>
                <a:latin typeface="Twentieth Century"/>
                <a:ea typeface="Twentieth Century"/>
                <a:cs typeface="Twentieth Century"/>
                <a:sym typeface="Twentieth Century"/>
              </a:rPr>
              <a:t>Unwanted sexual attention</a:t>
            </a:r>
            <a:endParaRPr/>
          </a:p>
          <a:p>
            <a:pPr indent="0" lvl="0" marL="0" marR="0" rtl="0" algn="l">
              <a:spcBef>
                <a:spcPts val="0"/>
              </a:spcBef>
              <a:spcAft>
                <a:spcPts val="0"/>
              </a:spcAft>
              <a:buNone/>
            </a:pPr>
            <a:r>
              <a:rPr lang="en-US" sz="2200">
                <a:solidFill>
                  <a:schemeClr val="dk1"/>
                </a:solidFill>
                <a:latin typeface="Twentieth Century"/>
                <a:ea typeface="Twentieth Century"/>
                <a:cs typeface="Twentieth Century"/>
                <a:sym typeface="Twentieth Century"/>
              </a:rPr>
              <a:t>(note – the (now former) professor in this situation said that he was just a “touchy feely type of guy with everyone”. (just not the guys)</a:t>
            </a:r>
            <a:endParaRPr/>
          </a:p>
        </p:txBody>
      </p:sp>
      <p:pic>
        <p:nvPicPr>
          <p:cNvPr id="200" name="Google Shape;200;p10"/>
          <p:cNvPicPr preferRelativeResize="0"/>
          <p:nvPr/>
        </p:nvPicPr>
        <p:blipFill rotWithShape="1">
          <a:blip r:embed="rId3">
            <a:alphaModFix/>
          </a:blip>
          <a:srcRect b="0" l="0" r="0" t="0"/>
          <a:stretch/>
        </p:blipFill>
        <p:spPr>
          <a:xfrm>
            <a:off x="4823635" y="3476491"/>
            <a:ext cx="3673443" cy="24445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1"/>
          <p:cNvSpPr txBox="1"/>
          <p:nvPr>
            <p:ph type="title"/>
          </p:nvPr>
        </p:nvSpPr>
        <p:spPr>
          <a:xfrm>
            <a:off x="256944" y="-1"/>
            <a:ext cx="8783021" cy="1297681"/>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3000"/>
              <a:buFont typeface="Twentieth Century"/>
              <a:buNone/>
            </a:pPr>
            <a:br>
              <a:rPr lang="en-US" sz="3600"/>
            </a:br>
            <a:r>
              <a:rPr lang="en-US" sz="3600"/>
              <a:t>Overall Impact:  it impacts every sphere of life</a:t>
            </a:r>
            <a:endParaRPr sz="3600"/>
          </a:p>
        </p:txBody>
      </p:sp>
      <p:sp>
        <p:nvSpPr>
          <p:cNvPr id="206" name="Google Shape;206;p11"/>
          <p:cNvSpPr txBox="1"/>
          <p:nvPr>
            <p:ph idx="1" type="body"/>
          </p:nvPr>
        </p:nvSpPr>
        <p:spPr>
          <a:xfrm>
            <a:off x="301428" y="1792766"/>
            <a:ext cx="3918002" cy="1791655"/>
          </a:xfrm>
          <a:prstGeom prst="rect">
            <a:avLst/>
          </a:prstGeom>
          <a:noFill/>
          <a:ln>
            <a:noFill/>
          </a:ln>
        </p:spPr>
        <p:txBody>
          <a:bodyPr anchorCtr="0" anchor="t" bIns="91425" lIns="91425" spcFirstLastPara="1" rIns="91425" wrap="square" tIns="91425">
            <a:normAutofit/>
          </a:bodyPr>
          <a:lstStyle/>
          <a:p>
            <a:pPr indent="0" lvl="0" marL="114300" rtl="0" algn="l">
              <a:spcBef>
                <a:spcPts val="0"/>
              </a:spcBef>
              <a:spcAft>
                <a:spcPts val="0"/>
              </a:spcAft>
              <a:buSzPts val="1800"/>
              <a:buNone/>
            </a:pPr>
            <a:r>
              <a:rPr lang="en-US"/>
              <a:t>Family impacted</a:t>
            </a:r>
            <a:endParaRPr/>
          </a:p>
          <a:p>
            <a:pPr indent="0" lvl="0" marL="114300" rtl="0" algn="l">
              <a:spcBef>
                <a:spcPts val="0"/>
              </a:spcBef>
              <a:spcAft>
                <a:spcPts val="0"/>
              </a:spcAft>
              <a:buSzPts val="1800"/>
              <a:buNone/>
            </a:pPr>
            <a:r>
              <a:rPr lang="en-US"/>
              <a:t>Devaluation of self</a:t>
            </a:r>
            <a:endParaRPr/>
          </a:p>
          <a:p>
            <a:pPr indent="0" lvl="0" marL="457200" rtl="0" algn="l">
              <a:spcBef>
                <a:spcPts val="1200"/>
              </a:spcBef>
              <a:spcAft>
                <a:spcPts val="0"/>
              </a:spcAft>
              <a:buSzPts val="1800"/>
              <a:buNone/>
            </a:pPr>
            <a:r>
              <a:t/>
            </a:r>
            <a:endParaRPr/>
          </a:p>
        </p:txBody>
      </p:sp>
      <p:pic>
        <p:nvPicPr>
          <p:cNvPr id="207" name="Google Shape;207;p11"/>
          <p:cNvPicPr preferRelativeResize="0"/>
          <p:nvPr/>
        </p:nvPicPr>
        <p:blipFill rotWithShape="1">
          <a:blip r:embed="rId3">
            <a:alphaModFix/>
          </a:blip>
          <a:srcRect b="0" l="0" r="0" t="0"/>
          <a:stretch/>
        </p:blipFill>
        <p:spPr>
          <a:xfrm>
            <a:off x="4841907" y="1602668"/>
            <a:ext cx="3684500" cy="2072524"/>
          </a:xfrm>
          <a:prstGeom prst="rect">
            <a:avLst/>
          </a:prstGeom>
          <a:noFill/>
          <a:ln>
            <a:noFill/>
          </a:ln>
        </p:spPr>
      </p:pic>
      <p:pic>
        <p:nvPicPr>
          <p:cNvPr id="208" name="Google Shape;208;p11"/>
          <p:cNvPicPr preferRelativeResize="0"/>
          <p:nvPr/>
        </p:nvPicPr>
        <p:blipFill rotWithShape="1">
          <a:blip r:embed="rId4">
            <a:alphaModFix/>
          </a:blip>
          <a:srcRect b="0" l="0" r="0" t="0"/>
          <a:stretch/>
        </p:blipFill>
        <p:spPr>
          <a:xfrm>
            <a:off x="301428" y="3763721"/>
            <a:ext cx="4810615" cy="2702954"/>
          </a:xfrm>
          <a:prstGeom prst="rect">
            <a:avLst/>
          </a:prstGeom>
          <a:noFill/>
          <a:ln>
            <a:noFill/>
          </a:ln>
        </p:spPr>
      </p:pic>
      <p:pic>
        <p:nvPicPr>
          <p:cNvPr id="209" name="Google Shape;209;p11"/>
          <p:cNvPicPr preferRelativeResize="0"/>
          <p:nvPr/>
        </p:nvPicPr>
        <p:blipFill rotWithShape="1">
          <a:blip r:embed="rId5">
            <a:alphaModFix/>
          </a:blip>
          <a:srcRect b="0" l="0" r="0" t="0"/>
          <a:stretch/>
        </p:blipFill>
        <p:spPr>
          <a:xfrm>
            <a:off x="5304445" y="3956232"/>
            <a:ext cx="3354585" cy="23233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2"/>
          <p:cNvSpPr txBox="1"/>
          <p:nvPr>
            <p:ph type="title"/>
          </p:nvPr>
        </p:nvSpPr>
        <p:spPr>
          <a:xfrm>
            <a:off x="601182" y="1716833"/>
            <a:ext cx="8153400" cy="157791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2"/>
              </a:buClr>
              <a:buSzPct val="100000"/>
              <a:buFont typeface="Twentieth Century"/>
              <a:buNone/>
            </a:pPr>
            <a:r>
              <a:rPr lang="en-US"/>
              <a:t>Why does this all happen? Why is sexual harassment such a problem in STEM fields?</a:t>
            </a:r>
            <a:endParaRPr/>
          </a:p>
        </p:txBody>
      </p:sp>
      <p:sp>
        <p:nvSpPr>
          <p:cNvPr id="216" name="Google Shape;216;p12"/>
          <p:cNvSpPr txBox="1"/>
          <p:nvPr/>
        </p:nvSpPr>
        <p:spPr>
          <a:xfrm>
            <a:off x="263154" y="3609705"/>
            <a:ext cx="6367801" cy="1477328"/>
          </a:xfrm>
          <a:prstGeom prst="rect">
            <a:avLst/>
          </a:prstGeom>
          <a:solidFill>
            <a:srgbClr val="F7EFD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000">
                <a:solidFill>
                  <a:schemeClr val="dk1"/>
                </a:solidFill>
                <a:latin typeface="Twentieth Century"/>
                <a:ea typeface="Twentieth Century"/>
                <a:cs typeface="Twentieth Century"/>
                <a:sym typeface="Twentieth Century"/>
              </a:rPr>
              <a:t>1. STEM disciplines are male-dominated </a:t>
            </a:r>
            <a:endParaRPr/>
          </a:p>
          <a:p>
            <a:pPr indent="0" lvl="0" marL="0" marR="0" rtl="0" algn="l">
              <a:spcBef>
                <a:spcPts val="0"/>
              </a:spcBef>
              <a:spcAft>
                <a:spcPts val="0"/>
              </a:spcAft>
              <a:buNone/>
            </a:pPr>
            <a:r>
              <a:rPr lang="en-US" sz="3000">
                <a:solidFill>
                  <a:schemeClr val="dk1"/>
                </a:solidFill>
                <a:latin typeface="Twentieth Century"/>
                <a:ea typeface="Twentieth Century"/>
                <a:cs typeface="Twentieth Century"/>
                <a:sym typeface="Twentieth Century"/>
              </a:rPr>
              <a:t>2. STEM as spaces for everyday sexism</a:t>
            </a:r>
            <a:endParaRPr/>
          </a:p>
          <a:p>
            <a:pPr indent="0" lvl="0" marL="0" marR="0" rtl="0" algn="l">
              <a:spcBef>
                <a:spcPts val="0"/>
              </a:spcBef>
              <a:spcAft>
                <a:spcPts val="0"/>
              </a:spcAft>
              <a:buNone/>
            </a:pPr>
            <a:r>
              <a:rPr lang="en-US" sz="3000">
                <a:solidFill>
                  <a:schemeClr val="dk1"/>
                </a:solidFill>
                <a:latin typeface="Twentieth Century"/>
                <a:ea typeface="Twentieth Century"/>
                <a:cs typeface="Twentieth Century"/>
                <a:sym typeface="Twentieth Century"/>
              </a:rPr>
              <a:t>3. Blurry boundaries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3"/>
          <p:cNvSpPr txBox="1"/>
          <p:nvPr>
            <p:ph type="title"/>
          </p:nvPr>
        </p:nvSpPr>
        <p:spPr>
          <a:xfrm>
            <a:off x="410258" y="284549"/>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75757"/>
              <a:buFont typeface="Twentieth Century"/>
              <a:buNone/>
            </a:pPr>
            <a:r>
              <a:rPr lang="en-US"/>
              <a:t>What’s Under the Surface?</a:t>
            </a:r>
            <a:endParaRPr/>
          </a:p>
        </p:txBody>
      </p:sp>
      <p:sp>
        <p:nvSpPr>
          <p:cNvPr id="222" name="Google Shape;222;p13"/>
          <p:cNvSpPr txBox="1"/>
          <p:nvPr>
            <p:ph idx="1" type="body"/>
          </p:nvPr>
        </p:nvSpPr>
        <p:spPr>
          <a:xfrm>
            <a:off x="409352" y="1869305"/>
            <a:ext cx="2504100" cy="3119389"/>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SzPts val="1800"/>
              <a:buNone/>
            </a:pPr>
            <a:r>
              <a:rPr lang="en-US" sz="2000">
                <a:latin typeface="Lora Medium"/>
                <a:ea typeface="Lora Medium"/>
                <a:cs typeface="Lora Medium"/>
                <a:sym typeface="Lora Medium"/>
              </a:rPr>
              <a:t>Sexual harassment doesn’t just spring up from nowhere. And this is where you can have the most influence to make things better! </a:t>
            </a:r>
            <a:endParaRPr sz="2000">
              <a:latin typeface="Lora Medium"/>
              <a:ea typeface="Lora Medium"/>
              <a:cs typeface="Lora Medium"/>
              <a:sym typeface="Lora Medium"/>
            </a:endParaRPr>
          </a:p>
          <a:p>
            <a:pPr indent="0" lvl="0" marL="0" rtl="0" algn="l">
              <a:spcBef>
                <a:spcPts val="1200"/>
              </a:spcBef>
              <a:spcAft>
                <a:spcPts val="0"/>
              </a:spcAft>
              <a:buSzPts val="1800"/>
              <a:buNone/>
            </a:pPr>
            <a:r>
              <a:t/>
            </a:r>
            <a:endParaRPr/>
          </a:p>
          <a:p>
            <a:pPr indent="0" lvl="0" marL="0" rtl="0" algn="l">
              <a:spcBef>
                <a:spcPts val="1200"/>
              </a:spcBef>
              <a:spcAft>
                <a:spcPts val="1200"/>
              </a:spcAft>
              <a:buSzPts val="1800"/>
              <a:buNone/>
            </a:pPr>
            <a:r>
              <a:t/>
            </a:r>
            <a:endParaRPr/>
          </a:p>
        </p:txBody>
      </p:sp>
      <p:pic>
        <p:nvPicPr>
          <p:cNvPr id="223" name="Google Shape;223;p13"/>
          <p:cNvPicPr preferRelativeResize="0"/>
          <p:nvPr/>
        </p:nvPicPr>
        <p:blipFill rotWithShape="1">
          <a:blip r:embed="rId3">
            <a:alphaModFix/>
          </a:blip>
          <a:srcRect b="0" l="0" r="0" t="0"/>
          <a:stretch/>
        </p:blipFill>
        <p:spPr>
          <a:xfrm>
            <a:off x="3445934" y="1715900"/>
            <a:ext cx="5377425" cy="4168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4"/>
          <p:cNvSpPr txBox="1"/>
          <p:nvPr>
            <p:ph type="title"/>
          </p:nvPr>
        </p:nvSpPr>
        <p:spPr>
          <a:xfrm>
            <a:off x="43543" y="228600"/>
            <a:ext cx="8963608" cy="9906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2"/>
              </a:buClr>
              <a:buSzPts val="2800"/>
              <a:buFont typeface="Twentieth Century"/>
              <a:buNone/>
            </a:pPr>
            <a:r>
              <a:rPr lang="en-US" sz="2800"/>
              <a:t>1. STEM disciplines are disproportionately comprised of men</a:t>
            </a:r>
            <a:endParaRPr/>
          </a:p>
        </p:txBody>
      </p:sp>
      <p:sp>
        <p:nvSpPr>
          <p:cNvPr id="230" name="Google Shape;230;p14"/>
          <p:cNvSpPr txBox="1"/>
          <p:nvPr/>
        </p:nvSpPr>
        <p:spPr>
          <a:xfrm>
            <a:off x="260832" y="1740773"/>
            <a:ext cx="3738890" cy="1200329"/>
          </a:xfrm>
          <a:prstGeom prst="rect">
            <a:avLst/>
          </a:prstGeom>
          <a:solidFill>
            <a:srgbClr val="E4ECE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Twentieth Century"/>
                <a:ea typeface="Twentieth Century"/>
                <a:cs typeface="Twentieth Century"/>
                <a:sym typeface="Twentieth Century"/>
              </a:rPr>
              <a:t>Why might this be a problem?</a:t>
            </a:r>
            <a:endParaRPr/>
          </a:p>
        </p:txBody>
      </p:sp>
      <p:sp>
        <p:nvSpPr>
          <p:cNvPr id="231" name="Google Shape;231;p14"/>
          <p:cNvSpPr txBox="1"/>
          <p:nvPr/>
        </p:nvSpPr>
        <p:spPr>
          <a:xfrm>
            <a:off x="4827037" y="1921165"/>
            <a:ext cx="3900196" cy="3046988"/>
          </a:xfrm>
          <a:prstGeom prst="rect">
            <a:avLst/>
          </a:prstGeom>
          <a:solidFill>
            <a:srgbClr val="F8E5D9"/>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wentieth Century"/>
                <a:ea typeface="Twentieth Century"/>
                <a:cs typeface="Twentieth Century"/>
                <a:sym typeface="Twentieth Century"/>
              </a:rPr>
              <a:t>When one group outnumbers another in a given space, stereotypes of the outnumbered group tend to be activated</a:t>
            </a:r>
            <a:endParaRPr/>
          </a:p>
        </p:txBody>
      </p:sp>
      <p:pic>
        <p:nvPicPr>
          <p:cNvPr id="232" name="Google Shape;232;p14"/>
          <p:cNvPicPr preferRelativeResize="0"/>
          <p:nvPr/>
        </p:nvPicPr>
        <p:blipFill rotWithShape="1">
          <a:blip r:embed="rId3">
            <a:alphaModFix/>
          </a:blip>
          <a:srcRect b="0" l="0" r="0" t="0"/>
          <a:stretch/>
        </p:blipFill>
        <p:spPr>
          <a:xfrm>
            <a:off x="323462" y="3137021"/>
            <a:ext cx="4322560" cy="32419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5"/>
          <p:cNvSpPr txBox="1"/>
          <p:nvPr>
            <p:ph type="title"/>
          </p:nvPr>
        </p:nvSpPr>
        <p:spPr>
          <a:xfrm>
            <a:off x="155986" y="228600"/>
            <a:ext cx="8610062" cy="9906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2"/>
              </a:buClr>
              <a:buSzPts val="3200"/>
              <a:buFont typeface="Twentieth Century"/>
              <a:buNone/>
            </a:pPr>
            <a:r>
              <a:rPr lang="en-US" sz="3200"/>
              <a:t>Why does STEM have fewer women than men?</a:t>
            </a:r>
            <a:endParaRPr/>
          </a:p>
        </p:txBody>
      </p:sp>
      <p:sp>
        <p:nvSpPr>
          <p:cNvPr id="239" name="Google Shape;239;p15"/>
          <p:cNvSpPr txBox="1"/>
          <p:nvPr/>
        </p:nvSpPr>
        <p:spPr>
          <a:xfrm>
            <a:off x="322317" y="1688695"/>
            <a:ext cx="3433518" cy="830997"/>
          </a:xfrm>
          <a:prstGeom prst="rect">
            <a:avLst/>
          </a:prstGeom>
          <a:solidFill>
            <a:srgbClr val="E4ECE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Men still outnumber women (leaky pipeline)</a:t>
            </a:r>
            <a:endParaRPr/>
          </a:p>
        </p:txBody>
      </p:sp>
      <p:pic>
        <p:nvPicPr>
          <p:cNvPr id="240" name="Google Shape;240;p15"/>
          <p:cNvPicPr preferRelativeResize="0"/>
          <p:nvPr/>
        </p:nvPicPr>
        <p:blipFill rotWithShape="1">
          <a:blip r:embed="rId3">
            <a:alphaModFix/>
          </a:blip>
          <a:srcRect b="0" l="0" r="0" t="0"/>
          <a:stretch/>
        </p:blipFill>
        <p:spPr>
          <a:xfrm>
            <a:off x="268488" y="2804759"/>
            <a:ext cx="8607024" cy="3663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6"/>
          <p:cNvSpPr txBox="1"/>
          <p:nvPr>
            <p:ph type="title"/>
          </p:nvPr>
        </p:nvSpPr>
        <p:spPr>
          <a:xfrm>
            <a:off x="155986" y="228600"/>
            <a:ext cx="8610062" cy="9906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2"/>
              </a:buClr>
              <a:buSzPts val="3200"/>
              <a:buFont typeface="Twentieth Century"/>
              <a:buNone/>
            </a:pPr>
            <a:r>
              <a:rPr lang="en-US" sz="3200"/>
              <a:t>STEM as “a boys’ club”</a:t>
            </a:r>
            <a:endParaRPr/>
          </a:p>
        </p:txBody>
      </p:sp>
      <p:pic>
        <p:nvPicPr>
          <p:cNvPr id="247" name="Google Shape;247;p16"/>
          <p:cNvPicPr preferRelativeResize="0"/>
          <p:nvPr/>
        </p:nvPicPr>
        <p:blipFill rotWithShape="1">
          <a:blip r:embed="rId3">
            <a:alphaModFix/>
          </a:blip>
          <a:srcRect b="0" l="0" r="0" t="0"/>
          <a:stretch/>
        </p:blipFill>
        <p:spPr>
          <a:xfrm>
            <a:off x="5916222" y="1934308"/>
            <a:ext cx="2795050" cy="4200211"/>
          </a:xfrm>
          <a:prstGeom prst="rect">
            <a:avLst/>
          </a:prstGeom>
          <a:noFill/>
          <a:ln>
            <a:noFill/>
          </a:ln>
        </p:spPr>
      </p:pic>
      <p:pic>
        <p:nvPicPr>
          <p:cNvPr id="248" name="Google Shape;248;p16"/>
          <p:cNvPicPr preferRelativeResize="0"/>
          <p:nvPr/>
        </p:nvPicPr>
        <p:blipFill rotWithShape="1">
          <a:blip r:embed="rId4">
            <a:alphaModFix/>
          </a:blip>
          <a:srcRect b="0" l="0" r="0" t="0"/>
          <a:stretch/>
        </p:blipFill>
        <p:spPr>
          <a:xfrm>
            <a:off x="339562" y="3538629"/>
            <a:ext cx="5121956" cy="2442779"/>
          </a:xfrm>
          <a:prstGeom prst="rect">
            <a:avLst/>
          </a:prstGeom>
          <a:noFill/>
          <a:ln>
            <a:noFill/>
          </a:ln>
        </p:spPr>
      </p:pic>
      <p:sp>
        <p:nvSpPr>
          <p:cNvPr id="249" name="Google Shape;249;p16"/>
          <p:cNvSpPr txBox="1"/>
          <p:nvPr/>
        </p:nvSpPr>
        <p:spPr>
          <a:xfrm>
            <a:off x="491887" y="2051953"/>
            <a:ext cx="4160977" cy="1200329"/>
          </a:xfrm>
          <a:prstGeom prst="rect">
            <a:avLst/>
          </a:prstGeom>
          <a:solidFill>
            <a:srgbClr val="E4ECE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Boys club – a male dominated field or organization that excludes or mistreats women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7"/>
          <p:cNvSpPr txBox="1"/>
          <p:nvPr>
            <p:ph type="title"/>
          </p:nvPr>
        </p:nvSpPr>
        <p:spPr>
          <a:xfrm>
            <a:off x="479475" y="518504"/>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75757"/>
              <a:buFont typeface="Twentieth Century"/>
              <a:buNone/>
            </a:pPr>
            <a:r>
              <a:rPr lang="en-US"/>
              <a:t>Everyday Sexism</a:t>
            </a:r>
            <a:endParaRPr/>
          </a:p>
        </p:txBody>
      </p:sp>
      <p:sp>
        <p:nvSpPr>
          <p:cNvPr id="255" name="Google Shape;255;p17"/>
          <p:cNvSpPr txBox="1"/>
          <p:nvPr>
            <p:ph idx="1" type="body"/>
          </p:nvPr>
        </p:nvSpPr>
        <p:spPr>
          <a:xfrm>
            <a:off x="479475" y="2333625"/>
            <a:ext cx="4434000" cy="3334800"/>
          </a:xfrm>
          <a:prstGeom prst="rect">
            <a:avLst/>
          </a:prstGeom>
          <a:noFill/>
          <a:ln>
            <a:noFill/>
          </a:ln>
        </p:spPr>
        <p:txBody>
          <a:bodyPr anchorCtr="0" anchor="t" bIns="91425" lIns="91425" spcFirstLastPara="1" rIns="91425" wrap="square" tIns="91425">
            <a:normAutofit/>
          </a:bodyPr>
          <a:lstStyle/>
          <a:p>
            <a:pPr indent="-342900" lvl="0" marL="457200" rtl="0" algn="l">
              <a:spcBef>
                <a:spcPts val="700"/>
              </a:spcBef>
              <a:spcAft>
                <a:spcPts val="0"/>
              </a:spcAft>
              <a:buSzPts val="1800"/>
              <a:buChar char="●"/>
            </a:pPr>
            <a:r>
              <a:rPr lang="en-US" sz="850">
                <a:solidFill>
                  <a:srgbClr val="726056"/>
                </a:solidFill>
              </a:rPr>
              <a:t>¨</a:t>
            </a:r>
            <a:endParaRPr/>
          </a:p>
        </p:txBody>
      </p:sp>
      <p:sp>
        <p:nvSpPr>
          <p:cNvPr id="256" name="Google Shape;256;p17"/>
          <p:cNvSpPr txBox="1"/>
          <p:nvPr/>
        </p:nvSpPr>
        <p:spPr>
          <a:xfrm>
            <a:off x="216830" y="1649446"/>
            <a:ext cx="4292965" cy="1569660"/>
          </a:xfrm>
          <a:prstGeom prst="rect">
            <a:avLst/>
          </a:prstGeom>
          <a:solidFill>
            <a:srgbClr val="E4ECE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Twentieth Century"/>
                <a:ea typeface="Twentieth Century"/>
                <a:cs typeface="Twentieth Century"/>
                <a:sym typeface="Twentieth Century"/>
              </a:rPr>
              <a:t>Everyday Sexism</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Minor to moderate (but still irritating) instances of sexism that </a:t>
            </a:r>
            <a:r>
              <a:rPr b="1" lang="en-US" sz="2400">
                <a:solidFill>
                  <a:schemeClr val="dk1"/>
                </a:solidFill>
                <a:latin typeface="Twentieth Century"/>
                <a:ea typeface="Twentieth Century"/>
                <a:cs typeface="Twentieth Century"/>
                <a:sym typeface="Twentieth Century"/>
              </a:rPr>
              <a:t>add up</a:t>
            </a:r>
            <a:r>
              <a:rPr lang="en-US" sz="2400">
                <a:solidFill>
                  <a:schemeClr val="dk1"/>
                </a:solidFill>
                <a:latin typeface="Twentieth Century"/>
                <a:ea typeface="Twentieth Century"/>
                <a:cs typeface="Twentieth Century"/>
                <a:sym typeface="Twentieth Century"/>
              </a:rPr>
              <a:t>. (think gender harassment</a:t>
            </a:r>
            <a:endParaRPr/>
          </a:p>
        </p:txBody>
      </p:sp>
      <p:sp>
        <p:nvSpPr>
          <p:cNvPr id="257" name="Google Shape;257;p17"/>
          <p:cNvSpPr txBox="1"/>
          <p:nvPr/>
        </p:nvSpPr>
        <p:spPr>
          <a:xfrm>
            <a:off x="199179" y="3429000"/>
            <a:ext cx="4714295" cy="3416320"/>
          </a:xfrm>
          <a:prstGeom prst="rect">
            <a:avLst/>
          </a:prstGeom>
          <a:solidFill>
            <a:srgbClr val="F7EFDC"/>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Twentieth Century"/>
                <a:ea typeface="Twentieth Century"/>
                <a:cs typeface="Twentieth Century"/>
                <a:sym typeface="Twentieth Century"/>
              </a:rPr>
              <a:t>Examples</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Objectification – Persistent focus on women’s their appearance versus their work</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Interrupting women when they are speaking</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Assuming they have (or should have kids)</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Misattributing ideas to men</a:t>
            </a:r>
            <a:endParaRPr/>
          </a:p>
        </p:txBody>
      </p:sp>
      <p:pic>
        <p:nvPicPr>
          <p:cNvPr id="258" name="Google Shape;258;p17"/>
          <p:cNvPicPr preferRelativeResize="0"/>
          <p:nvPr/>
        </p:nvPicPr>
        <p:blipFill rotWithShape="1">
          <a:blip r:embed="rId3">
            <a:alphaModFix/>
          </a:blip>
          <a:srcRect b="0" l="0" r="0" t="0"/>
          <a:stretch/>
        </p:blipFill>
        <p:spPr>
          <a:xfrm>
            <a:off x="4980878" y="1562362"/>
            <a:ext cx="4019197" cy="2250750"/>
          </a:xfrm>
          <a:prstGeom prst="rect">
            <a:avLst/>
          </a:prstGeom>
          <a:noFill/>
          <a:ln>
            <a:noFill/>
          </a:ln>
        </p:spPr>
      </p:pic>
      <p:pic>
        <p:nvPicPr>
          <p:cNvPr id="259" name="Google Shape;259;p17"/>
          <p:cNvPicPr preferRelativeResize="0"/>
          <p:nvPr/>
        </p:nvPicPr>
        <p:blipFill rotWithShape="1">
          <a:blip r:embed="rId4">
            <a:alphaModFix/>
          </a:blip>
          <a:srcRect b="0" l="0" r="0" t="0"/>
          <a:stretch/>
        </p:blipFill>
        <p:spPr>
          <a:xfrm>
            <a:off x="5010358" y="3914156"/>
            <a:ext cx="3654167" cy="2192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8"/>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400"/>
              <a:buFont typeface="Twentieth Century"/>
              <a:buNone/>
            </a:pPr>
            <a:r>
              <a:rPr lang="en-US"/>
              <a:t>Everyday Sexism Examples</a:t>
            </a:r>
            <a:endParaRPr/>
          </a:p>
        </p:txBody>
      </p:sp>
      <p:sp>
        <p:nvSpPr>
          <p:cNvPr id="265" name="Google Shape;265;p18"/>
          <p:cNvSpPr txBox="1"/>
          <p:nvPr/>
        </p:nvSpPr>
        <p:spPr>
          <a:xfrm>
            <a:off x="2979336" y="2301073"/>
            <a:ext cx="6164664"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Senior Instructor II in the Department of Microbiology, </a:t>
            </a:r>
            <a:r>
              <a:rPr b="1" lang="en-US" sz="1800" u="sng">
                <a:solidFill>
                  <a:schemeClr val="dk1"/>
                </a:solidFill>
                <a:latin typeface="Twentieth Century"/>
                <a:ea typeface="Twentieth Century"/>
                <a:cs typeface="Twentieth Century"/>
                <a:sym typeface="Twentieth Century"/>
                <a:hlinkClick r:id="rId3">
                  <a:extLst>
                    <a:ext uri="{A12FA001-AC4F-418D-AE19-62706E023703}">
                      <ahyp:hlinkClr val="tx"/>
                    </a:ext>
                  </a:extLst>
                </a:hlinkClick>
              </a:rPr>
              <a:t>Dr. Linda Bruslind</a:t>
            </a:r>
            <a:r>
              <a:rPr lang="en-US" sz="1800">
                <a:solidFill>
                  <a:schemeClr val="dk1"/>
                </a:solidFill>
                <a:latin typeface="Twentieth Century"/>
                <a:ea typeface="Twentieth Century"/>
                <a:cs typeface="Twentieth Century"/>
                <a:sym typeface="Twentieth Century"/>
              </a:rPr>
              <a:t>, is no stranger to being the only woman in the room, and in her role, she has sometimes been targeted for her gender.   </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Male colleagues making assumptions about her commitment to her career because she is a mother; making assumptions about her capability to handle equipment; making unwanted sexual advances; and undermining her when she presents a problem are just a few examples of the sexism she has experienced at the university.  </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In one particularly strange and uncomfortable instance, she recalled a department chair grabbing her skirt, intrigued by its shiny material, and then continuing with the conversation as if nothing had happened. </a:t>
            </a:r>
            <a:br>
              <a:rPr lang="en-US" sz="1800">
                <a:solidFill>
                  <a:schemeClr val="dk1"/>
                </a:solidFill>
                <a:latin typeface="Twentieth Century"/>
                <a:ea typeface="Twentieth Century"/>
                <a:cs typeface="Twentieth Century"/>
                <a:sym typeface="Twentieth Century"/>
              </a:rPr>
            </a:br>
            <a:endParaRPr sz="1800">
              <a:solidFill>
                <a:schemeClr val="dk1"/>
              </a:solidFill>
              <a:latin typeface="Twentieth Century"/>
              <a:ea typeface="Twentieth Century"/>
              <a:cs typeface="Twentieth Century"/>
              <a:sym typeface="Twentieth Century"/>
            </a:endParaRPr>
          </a:p>
        </p:txBody>
      </p:sp>
      <p:pic>
        <p:nvPicPr>
          <p:cNvPr id="266" name="Google Shape;266;p18"/>
          <p:cNvPicPr preferRelativeResize="0"/>
          <p:nvPr/>
        </p:nvPicPr>
        <p:blipFill rotWithShape="1">
          <a:blip r:embed="rId4">
            <a:alphaModFix/>
          </a:blip>
          <a:srcRect b="0" l="0" r="0" t="0"/>
          <a:stretch/>
        </p:blipFill>
        <p:spPr>
          <a:xfrm>
            <a:off x="415192" y="2255855"/>
            <a:ext cx="2389554" cy="358433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9"/>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4400"/>
              <a:buFont typeface="Twentieth Century"/>
              <a:buNone/>
            </a:pPr>
            <a:r>
              <a:rPr lang="en-US"/>
              <a:t>Everyday Sexism Examples</a:t>
            </a:r>
            <a:endParaRPr/>
          </a:p>
        </p:txBody>
      </p:sp>
      <p:sp>
        <p:nvSpPr>
          <p:cNvPr id="272" name="Google Shape;272;p19"/>
          <p:cNvSpPr txBox="1"/>
          <p:nvPr/>
        </p:nvSpPr>
        <p:spPr>
          <a:xfrm>
            <a:off x="2853732" y="2301073"/>
            <a:ext cx="6164664"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chemeClr val="dk1"/>
                </a:solidFill>
                <a:latin typeface="Twentieth Century"/>
                <a:ea typeface="Twentieth Century"/>
                <a:cs typeface="Twentieth Century"/>
                <a:sym typeface="Twentieth Century"/>
                <a:hlinkClick r:id="rId3">
                  <a:extLst>
                    <a:ext uri="{A12FA001-AC4F-418D-AE19-62706E023703}">
                      <ahyp:hlinkClr val="tx"/>
                    </a:ext>
                  </a:extLst>
                </a:hlinkClick>
              </a:rPr>
              <a:t>Dr. Irem Tumer</a:t>
            </a:r>
            <a:r>
              <a:rPr lang="en-US" sz="1800">
                <a:solidFill>
                  <a:schemeClr val="dk1"/>
                </a:solidFill>
                <a:latin typeface="Twentieth Century"/>
                <a:ea typeface="Twentieth Century"/>
                <a:cs typeface="Twentieth Century"/>
                <a:sym typeface="Twentieth Century"/>
              </a:rPr>
              <a:t>, a professor of mechanical engineering and Vice President of Research for Oregon State University, explained it best, “Sexism in STEM fields, it can be very subtle, and it can be very obvious.” </a:t>
            </a:r>
            <a:endParaRPr/>
          </a:p>
          <a:p>
            <a:pPr indent="0" lvl="0" marL="0" marR="0" rtl="0" algn="l">
              <a:spcBef>
                <a:spcPts val="0"/>
              </a:spcBef>
              <a:spcAft>
                <a:spcPts val="0"/>
              </a:spcAft>
              <a:buNone/>
            </a:pPr>
            <a:r>
              <a:t/>
            </a:r>
            <a:endParaRPr sz="1800">
              <a:solidFill>
                <a:schemeClr val="dk1"/>
              </a:solidFill>
              <a:latin typeface="Twentieth Century"/>
              <a:ea typeface="Twentieth Century"/>
              <a:cs typeface="Twentieth Century"/>
              <a:sym typeface="Twentieth Century"/>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More subtle behaviors include not being listened to in meetings, being left out of “boys’ clubs,” and people being surprised when accomplishing tasks traditionally performed by men, all of which Tumer said she has experienced.   </a:t>
            </a:r>
            <a:endParaRPr/>
          </a:p>
          <a:p>
            <a:pPr indent="0" lvl="0" marL="0" marR="0" rtl="0" algn="l">
              <a:spcBef>
                <a:spcPts val="0"/>
              </a:spcBef>
              <a:spcAft>
                <a:spcPts val="0"/>
              </a:spcAft>
              <a:buNone/>
            </a:pPr>
            <a:r>
              <a:t/>
            </a:r>
            <a:endParaRPr sz="1800">
              <a:solidFill>
                <a:schemeClr val="dk1"/>
              </a:solidFill>
              <a:latin typeface="Twentieth Century"/>
              <a:ea typeface="Twentieth Century"/>
              <a:cs typeface="Twentieth Century"/>
              <a:sym typeface="Twentieth Century"/>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“It’s very subtle, but it can have a lot of impact,” Tumer said.   </a:t>
            </a:r>
            <a:endParaRPr/>
          </a:p>
          <a:p>
            <a:pPr indent="0" lvl="0" marL="0" marR="0" rtl="0" algn="l">
              <a:spcBef>
                <a:spcPts val="0"/>
              </a:spcBef>
              <a:spcAft>
                <a:spcPts val="0"/>
              </a:spcAft>
              <a:buNone/>
            </a:pPr>
            <a:r>
              <a:t/>
            </a:r>
            <a:endParaRPr sz="1800">
              <a:solidFill>
                <a:schemeClr val="dk1"/>
              </a:solidFill>
              <a:latin typeface="Twentieth Century"/>
              <a:ea typeface="Twentieth Century"/>
              <a:cs typeface="Twentieth Century"/>
              <a:sym typeface="Twentieth Century"/>
            </a:endParaRPr>
          </a:p>
        </p:txBody>
      </p:sp>
      <p:pic>
        <p:nvPicPr>
          <p:cNvPr id="273" name="Google Shape;273;p19"/>
          <p:cNvPicPr preferRelativeResize="0"/>
          <p:nvPr/>
        </p:nvPicPr>
        <p:blipFill rotWithShape="1">
          <a:blip r:embed="rId4">
            <a:alphaModFix/>
          </a:blip>
          <a:srcRect b="0" l="0" r="0" t="0"/>
          <a:stretch/>
        </p:blipFill>
        <p:spPr>
          <a:xfrm>
            <a:off x="314743" y="2768583"/>
            <a:ext cx="2244683" cy="19742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
          <p:cNvSpPr txBox="1"/>
          <p:nvPr>
            <p:ph type="title"/>
          </p:nvPr>
        </p:nvSpPr>
        <p:spPr>
          <a:xfrm>
            <a:off x="612648" y="228600"/>
            <a:ext cx="8153400" cy="9906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5400"/>
              <a:buFont typeface="Twentieth Century"/>
              <a:buNone/>
            </a:pPr>
            <a:r>
              <a:rPr lang="en-US" sz="5400"/>
              <a:t>Learning outcomes</a:t>
            </a:r>
            <a:endParaRPr/>
          </a:p>
        </p:txBody>
      </p:sp>
      <p:sp>
        <p:nvSpPr>
          <p:cNvPr id="134" name="Google Shape;134;p2"/>
          <p:cNvSpPr txBox="1"/>
          <p:nvPr>
            <p:ph idx="1" type="body"/>
          </p:nvPr>
        </p:nvSpPr>
        <p:spPr>
          <a:xfrm>
            <a:off x="612648" y="1572175"/>
            <a:ext cx="8153400" cy="4495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560"/>
              <a:buNone/>
            </a:pPr>
            <a:r>
              <a:rPr lang="en-US" sz="2600"/>
              <a:t>1. </a:t>
            </a:r>
            <a:r>
              <a:rPr lang="en-US" sz="2600"/>
              <a:t>Identify and describe the three forms of sexual harassment and recognize them in examples. – Sexual Coercion, Unwanted Sexual Attention, Gender Harassment. </a:t>
            </a:r>
            <a:endParaRPr/>
          </a:p>
          <a:p>
            <a:pPr indent="0" lvl="0" marL="0" rtl="0" algn="l">
              <a:spcBef>
                <a:spcPts val="700"/>
              </a:spcBef>
              <a:spcAft>
                <a:spcPts val="0"/>
              </a:spcAft>
              <a:buSzPts val="1560"/>
              <a:buNone/>
            </a:pPr>
            <a:r>
              <a:rPr lang="en-US" sz="2600"/>
              <a:t>2. Recognize and respond to factors that foster sexual harassment in STEM</a:t>
            </a:r>
            <a:endParaRPr/>
          </a:p>
          <a:p>
            <a:pPr indent="0" lvl="0" marL="0" rtl="0" algn="l">
              <a:spcBef>
                <a:spcPts val="700"/>
              </a:spcBef>
              <a:spcAft>
                <a:spcPts val="0"/>
              </a:spcAft>
              <a:buSzPts val="1560"/>
              <a:buNone/>
            </a:pPr>
            <a:r>
              <a:rPr lang="en-US" sz="2600"/>
              <a:t>	1. STEM being male-dominated </a:t>
            </a:r>
            <a:endParaRPr/>
          </a:p>
          <a:p>
            <a:pPr indent="0" lvl="0" marL="0" rtl="0" algn="l">
              <a:spcBef>
                <a:spcPts val="700"/>
              </a:spcBef>
              <a:spcAft>
                <a:spcPts val="0"/>
              </a:spcAft>
              <a:buSzPts val="1560"/>
              <a:buNone/>
            </a:pPr>
            <a:r>
              <a:rPr lang="en-US" sz="2600"/>
              <a:t>	2. Everyday sexism</a:t>
            </a:r>
            <a:endParaRPr/>
          </a:p>
          <a:p>
            <a:pPr indent="0" lvl="0" marL="0" rtl="0" algn="l">
              <a:spcBef>
                <a:spcPts val="700"/>
              </a:spcBef>
              <a:spcAft>
                <a:spcPts val="0"/>
              </a:spcAft>
              <a:buSzPts val="1560"/>
              <a:buNone/>
            </a:pPr>
            <a:r>
              <a:rPr lang="en-US" sz="2600"/>
              <a:t>	3. Blurry boundaries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0"/>
          <p:cNvSpPr txBox="1"/>
          <p:nvPr>
            <p:ph type="title"/>
          </p:nvPr>
        </p:nvSpPr>
        <p:spPr>
          <a:xfrm>
            <a:off x="492501" y="168857"/>
            <a:ext cx="8520600" cy="958732"/>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3000"/>
              <a:buFont typeface="Twentieth Century"/>
              <a:buNone/>
            </a:pPr>
            <a:r>
              <a:rPr lang="en-US"/>
              <a:t>Everyday sexism examples</a:t>
            </a:r>
            <a:endParaRPr/>
          </a:p>
        </p:txBody>
      </p:sp>
      <p:pic>
        <p:nvPicPr>
          <p:cNvPr id="279" name="Google Shape;279;p20"/>
          <p:cNvPicPr preferRelativeResize="0"/>
          <p:nvPr/>
        </p:nvPicPr>
        <p:blipFill rotWithShape="1">
          <a:blip r:embed="rId3">
            <a:alphaModFix/>
          </a:blip>
          <a:srcRect b="0" l="0" r="0" t="0"/>
          <a:stretch/>
        </p:blipFill>
        <p:spPr>
          <a:xfrm>
            <a:off x="247224" y="1673290"/>
            <a:ext cx="4486507" cy="4821400"/>
          </a:xfrm>
          <a:prstGeom prst="rect">
            <a:avLst/>
          </a:prstGeom>
          <a:noFill/>
          <a:ln>
            <a:noFill/>
          </a:ln>
        </p:spPr>
      </p:pic>
      <p:pic>
        <p:nvPicPr>
          <p:cNvPr id="280" name="Google Shape;280;p20"/>
          <p:cNvPicPr preferRelativeResize="0"/>
          <p:nvPr/>
        </p:nvPicPr>
        <p:blipFill rotWithShape="1">
          <a:blip r:embed="rId4">
            <a:alphaModFix/>
          </a:blip>
          <a:srcRect b="0" l="0" r="0" t="0"/>
          <a:stretch/>
        </p:blipFill>
        <p:spPr>
          <a:xfrm>
            <a:off x="4733731" y="2693437"/>
            <a:ext cx="4369679" cy="244233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1"/>
          <p:cNvSpPr txBox="1"/>
          <p:nvPr>
            <p:ph type="title"/>
          </p:nvPr>
        </p:nvSpPr>
        <p:spPr>
          <a:xfrm>
            <a:off x="155986" y="228600"/>
            <a:ext cx="8610062" cy="99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2"/>
              </a:buClr>
              <a:buSzPts val="3200"/>
              <a:buFont typeface="Twentieth Century"/>
              <a:buNone/>
            </a:pPr>
            <a:r>
              <a:rPr lang="en-US" sz="3200" u="sng"/>
              <a:t>Blurry professional boundaries </a:t>
            </a:r>
            <a:r>
              <a:rPr lang="en-US" sz="3200"/>
              <a:t>foster the potential sexual harassment</a:t>
            </a:r>
            <a:endParaRPr/>
          </a:p>
        </p:txBody>
      </p:sp>
      <p:sp>
        <p:nvSpPr>
          <p:cNvPr id="287" name="Google Shape;287;p21"/>
          <p:cNvSpPr txBox="1"/>
          <p:nvPr/>
        </p:nvSpPr>
        <p:spPr>
          <a:xfrm>
            <a:off x="377951" y="1703948"/>
            <a:ext cx="4150245" cy="2308324"/>
          </a:xfrm>
          <a:prstGeom prst="rect">
            <a:avLst/>
          </a:prstGeom>
          <a:solidFill>
            <a:srgbClr val="E4ECE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Twentieth Century"/>
                <a:ea typeface="Twentieth Century"/>
                <a:cs typeface="Twentieth Century"/>
                <a:sym typeface="Twentieth Century"/>
              </a:rPr>
              <a:t>Examples – </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Professional conferences</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Social events/lab parties</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Anything off campus (fieldwork, work trips)</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Anywhere that alcohol is present</a:t>
            </a:r>
            <a:endParaRPr/>
          </a:p>
        </p:txBody>
      </p:sp>
      <p:pic>
        <p:nvPicPr>
          <p:cNvPr id="288" name="Google Shape;288;p21"/>
          <p:cNvPicPr preferRelativeResize="0"/>
          <p:nvPr/>
        </p:nvPicPr>
        <p:blipFill rotWithShape="1">
          <a:blip r:embed="rId3">
            <a:alphaModFix/>
          </a:blip>
          <a:srcRect b="0" l="0" r="0" t="0"/>
          <a:stretch/>
        </p:blipFill>
        <p:spPr>
          <a:xfrm>
            <a:off x="519335" y="4386106"/>
            <a:ext cx="4316447" cy="1932738"/>
          </a:xfrm>
          <a:prstGeom prst="rect">
            <a:avLst/>
          </a:prstGeom>
          <a:noFill/>
          <a:ln>
            <a:noFill/>
          </a:ln>
        </p:spPr>
      </p:pic>
      <p:pic>
        <p:nvPicPr>
          <p:cNvPr id="289" name="Google Shape;289;p21"/>
          <p:cNvPicPr preferRelativeResize="0"/>
          <p:nvPr/>
        </p:nvPicPr>
        <p:blipFill rotWithShape="1">
          <a:blip r:embed="rId4">
            <a:alphaModFix/>
          </a:blip>
          <a:srcRect b="0" l="0" r="0" t="0"/>
          <a:stretch/>
        </p:blipFill>
        <p:spPr>
          <a:xfrm>
            <a:off x="5004748" y="1534778"/>
            <a:ext cx="3761300" cy="51689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2"/>
          <p:cNvSpPr txBox="1"/>
          <p:nvPr>
            <p:ph type="title"/>
          </p:nvPr>
        </p:nvSpPr>
        <p:spPr>
          <a:xfrm>
            <a:off x="155986" y="228600"/>
            <a:ext cx="8610062" cy="9906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2"/>
              </a:buClr>
              <a:buSzPts val="3200"/>
              <a:buFont typeface="Twentieth Century"/>
              <a:buNone/>
            </a:pPr>
            <a:r>
              <a:rPr lang="en-US" sz="3200"/>
              <a:t>Blurry boundaries = potential sexual harassment</a:t>
            </a:r>
            <a:endParaRPr/>
          </a:p>
        </p:txBody>
      </p:sp>
      <p:sp>
        <p:nvSpPr>
          <p:cNvPr id="296" name="Google Shape;296;p22"/>
          <p:cNvSpPr txBox="1"/>
          <p:nvPr/>
        </p:nvSpPr>
        <p:spPr>
          <a:xfrm>
            <a:off x="242296" y="1615272"/>
            <a:ext cx="4761783" cy="3046988"/>
          </a:xfrm>
          <a:prstGeom prst="rect">
            <a:avLst/>
          </a:prstGeom>
          <a:solidFill>
            <a:srgbClr val="E4ECEB"/>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Twentieth Century"/>
                <a:ea typeface="Twentieth Century"/>
                <a:cs typeface="Twentieth Century"/>
                <a:sym typeface="Twentieth Century"/>
              </a:rPr>
              <a:t>What can you do?</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Remind yourself – </a:t>
            </a:r>
            <a:r>
              <a:rPr i="1" lang="en-US" sz="2400">
                <a:solidFill>
                  <a:schemeClr val="dk1"/>
                </a:solidFill>
                <a:latin typeface="Twentieth Century"/>
                <a:ea typeface="Twentieth Century"/>
                <a:cs typeface="Twentieth Century"/>
                <a:sym typeface="Twentieth Century"/>
              </a:rPr>
              <a:t>We’re at work</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If possible, redirect colleagues who are being inappropriate</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If conversation strays to the inappropriate, introduce a new topic</a:t>
            </a:r>
            <a:endParaRPr/>
          </a:p>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If you see something, say something to someone who can help </a:t>
            </a:r>
            <a:endParaRPr/>
          </a:p>
        </p:txBody>
      </p:sp>
      <p:pic>
        <p:nvPicPr>
          <p:cNvPr id="297" name="Google Shape;297;p22"/>
          <p:cNvPicPr preferRelativeResize="0"/>
          <p:nvPr/>
        </p:nvPicPr>
        <p:blipFill rotWithShape="1">
          <a:blip r:embed="rId3">
            <a:alphaModFix/>
          </a:blip>
          <a:srcRect b="0" l="0" r="0" t="0"/>
          <a:stretch/>
        </p:blipFill>
        <p:spPr>
          <a:xfrm>
            <a:off x="559221" y="4792216"/>
            <a:ext cx="4012779" cy="1796767"/>
          </a:xfrm>
          <a:prstGeom prst="rect">
            <a:avLst/>
          </a:prstGeom>
          <a:noFill/>
          <a:ln>
            <a:noFill/>
          </a:ln>
        </p:spPr>
      </p:pic>
      <p:pic>
        <p:nvPicPr>
          <p:cNvPr id="298" name="Google Shape;298;p22"/>
          <p:cNvPicPr preferRelativeResize="0"/>
          <p:nvPr/>
        </p:nvPicPr>
        <p:blipFill rotWithShape="1">
          <a:blip r:embed="rId4">
            <a:alphaModFix/>
          </a:blip>
          <a:srcRect b="0" l="0" r="0" t="0"/>
          <a:stretch/>
        </p:blipFill>
        <p:spPr>
          <a:xfrm>
            <a:off x="5184949" y="1505977"/>
            <a:ext cx="3635698" cy="49962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3"/>
          <p:cNvSpPr txBox="1"/>
          <p:nvPr>
            <p:ph type="title"/>
          </p:nvPr>
        </p:nvSpPr>
        <p:spPr>
          <a:xfrm>
            <a:off x="612648" y="228600"/>
            <a:ext cx="8153400" cy="9906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5400"/>
              <a:buFont typeface="Twentieth Century"/>
              <a:buNone/>
            </a:pPr>
            <a:r>
              <a:rPr lang="en-US" sz="5400"/>
              <a:t>You just learned - </a:t>
            </a:r>
            <a:endParaRPr/>
          </a:p>
        </p:txBody>
      </p:sp>
      <p:sp>
        <p:nvSpPr>
          <p:cNvPr id="304" name="Google Shape;304;p23"/>
          <p:cNvSpPr txBox="1"/>
          <p:nvPr>
            <p:ph idx="1" type="body"/>
          </p:nvPr>
        </p:nvSpPr>
        <p:spPr>
          <a:xfrm>
            <a:off x="612648" y="1600200"/>
            <a:ext cx="8153400" cy="4495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560"/>
              <a:buNone/>
            </a:pPr>
            <a:r>
              <a:rPr lang="en-US" sz="2600"/>
              <a:t>1. To identify and describe the three forms of sexual harassment and recognize them in examples. – Sexual Coercion, Unwanted Sexual Attention, Gender Harassment. </a:t>
            </a:r>
            <a:endParaRPr/>
          </a:p>
          <a:p>
            <a:pPr indent="0" lvl="0" marL="0" rtl="0" algn="l">
              <a:spcBef>
                <a:spcPts val="700"/>
              </a:spcBef>
              <a:spcAft>
                <a:spcPts val="0"/>
              </a:spcAft>
              <a:buSzPts val="1560"/>
              <a:buNone/>
            </a:pPr>
            <a:r>
              <a:rPr lang="en-US" sz="2600"/>
              <a:t>2. To recognize and respond to factors that foster sexual harassment in STEM</a:t>
            </a:r>
            <a:endParaRPr/>
          </a:p>
          <a:p>
            <a:pPr indent="0" lvl="0" marL="0" rtl="0" algn="l">
              <a:spcBef>
                <a:spcPts val="700"/>
              </a:spcBef>
              <a:spcAft>
                <a:spcPts val="0"/>
              </a:spcAft>
              <a:buSzPts val="1560"/>
              <a:buNone/>
            </a:pPr>
            <a:r>
              <a:rPr lang="en-US" sz="2600"/>
              <a:t>	1. STEM being male-dominated</a:t>
            </a:r>
            <a:endParaRPr/>
          </a:p>
          <a:p>
            <a:pPr indent="0" lvl="0" marL="0" rtl="0" algn="l">
              <a:spcBef>
                <a:spcPts val="700"/>
              </a:spcBef>
              <a:spcAft>
                <a:spcPts val="0"/>
              </a:spcAft>
              <a:buSzPts val="1560"/>
              <a:buNone/>
            </a:pPr>
            <a:r>
              <a:rPr lang="en-US" sz="2600"/>
              <a:t>	2. Everyday sexism</a:t>
            </a:r>
            <a:endParaRPr/>
          </a:p>
          <a:p>
            <a:pPr indent="0" lvl="0" marL="0" rtl="0" algn="l">
              <a:spcBef>
                <a:spcPts val="700"/>
              </a:spcBef>
              <a:spcAft>
                <a:spcPts val="0"/>
              </a:spcAft>
              <a:buSzPts val="1560"/>
              <a:buNone/>
            </a:pPr>
            <a:r>
              <a:rPr lang="en-US" sz="2600"/>
              <a:t>	3. Blurry boundaries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
          <p:cNvSpPr txBox="1"/>
          <p:nvPr>
            <p:ph type="title"/>
          </p:nvPr>
        </p:nvSpPr>
        <p:spPr>
          <a:xfrm>
            <a:off x="0" y="2353906"/>
            <a:ext cx="8153400" cy="9906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2"/>
              </a:buClr>
              <a:buSzPct val="100000"/>
              <a:buFont typeface="Twentieth Century"/>
              <a:buNone/>
            </a:pPr>
            <a:r>
              <a:rPr lang="en-US"/>
              <a:t>Understanding and recognizing sexual harassment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4"/>
          <p:cNvSpPr txBox="1"/>
          <p:nvPr>
            <p:ph type="title"/>
          </p:nvPr>
        </p:nvSpPr>
        <p:spPr>
          <a:xfrm>
            <a:off x="240519" y="417975"/>
            <a:ext cx="8520600" cy="80305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75757"/>
              <a:buFont typeface="Twentieth Century"/>
              <a:buNone/>
            </a:pPr>
            <a:r>
              <a:rPr lang="en-US"/>
              <a:t>What is Sexual Harassment? </a:t>
            </a:r>
            <a:endParaRPr/>
          </a:p>
        </p:txBody>
      </p:sp>
      <p:sp>
        <p:nvSpPr>
          <p:cNvPr id="146" name="Google Shape;146;p4"/>
          <p:cNvSpPr txBox="1"/>
          <p:nvPr/>
        </p:nvSpPr>
        <p:spPr>
          <a:xfrm>
            <a:off x="5527100" y="3429000"/>
            <a:ext cx="2779200" cy="1182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None/>
            </a:pPr>
            <a:r>
              <a:t/>
            </a:r>
            <a:endParaRPr b="0" i="0" sz="600" u="none" cap="none" strike="noStrike">
              <a:solidFill>
                <a:schemeClr val="dk1"/>
              </a:solidFill>
              <a:latin typeface="Playfair Display"/>
              <a:ea typeface="Playfair Display"/>
              <a:cs typeface="Playfair Display"/>
              <a:sym typeface="Playfair Display"/>
            </a:endParaRPr>
          </a:p>
        </p:txBody>
      </p:sp>
      <p:sp>
        <p:nvSpPr>
          <p:cNvPr id="147" name="Google Shape;147;p4"/>
          <p:cNvSpPr txBox="1"/>
          <p:nvPr/>
        </p:nvSpPr>
        <p:spPr>
          <a:xfrm>
            <a:off x="186251" y="1643212"/>
            <a:ext cx="4125618" cy="1120789"/>
          </a:xfrm>
          <a:prstGeom prst="rect">
            <a:avLst/>
          </a:prstGeom>
          <a:solidFill>
            <a:srgbClr val="E9F0F5"/>
          </a:solidFill>
          <a:ln cap="flat" cmpd="sng" w="38100">
            <a:solidFill>
              <a:schemeClr val="accent4"/>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None/>
            </a:pPr>
            <a:r>
              <a:rPr b="1" i="0" lang="en-US" sz="2210" u="none" cap="none" strike="noStrike">
                <a:solidFill>
                  <a:schemeClr val="dk1"/>
                </a:solidFill>
                <a:latin typeface="Playfair Display"/>
                <a:ea typeface="Playfair Display"/>
                <a:cs typeface="Playfair Display"/>
                <a:sym typeface="Playfair Display"/>
              </a:rPr>
              <a:t>Sexual harassment is defined by its IMPACT, not its intent. </a:t>
            </a:r>
            <a:endParaRPr b="1" i="0" sz="1300" u="none" cap="none" strike="noStrike">
              <a:solidFill>
                <a:schemeClr val="dk1"/>
              </a:solidFill>
              <a:latin typeface="Twentieth Century"/>
              <a:ea typeface="Twentieth Century"/>
              <a:cs typeface="Twentieth Century"/>
              <a:sym typeface="Twentieth Century"/>
            </a:endParaRPr>
          </a:p>
        </p:txBody>
      </p:sp>
      <p:pic>
        <p:nvPicPr>
          <p:cNvPr id="148" name="Google Shape;148;p4"/>
          <p:cNvPicPr preferRelativeResize="0"/>
          <p:nvPr/>
        </p:nvPicPr>
        <p:blipFill rotWithShape="1">
          <a:blip r:embed="rId3">
            <a:alphaModFix/>
          </a:blip>
          <a:srcRect b="0" l="0" r="0" t="0"/>
          <a:stretch/>
        </p:blipFill>
        <p:spPr>
          <a:xfrm>
            <a:off x="4736524" y="1795754"/>
            <a:ext cx="4042577" cy="2680404"/>
          </a:xfrm>
          <a:prstGeom prst="rect">
            <a:avLst/>
          </a:prstGeom>
          <a:noFill/>
          <a:ln>
            <a:noFill/>
          </a:ln>
        </p:spPr>
      </p:pic>
      <p:sp>
        <p:nvSpPr>
          <p:cNvPr id="149" name="Google Shape;149;p4"/>
          <p:cNvSpPr txBox="1"/>
          <p:nvPr/>
        </p:nvSpPr>
        <p:spPr>
          <a:xfrm flipH="1">
            <a:off x="4560003" y="4566968"/>
            <a:ext cx="4169394" cy="1938992"/>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sng" cap="none" strike="noStrike">
                <a:solidFill>
                  <a:schemeClr val="dk1"/>
                </a:solidFill>
                <a:latin typeface="Twentieth Century"/>
                <a:ea typeface="Twentieth Century"/>
                <a:cs typeface="Twentieth Century"/>
                <a:sym typeface="Twentieth Century"/>
              </a:rPr>
              <a:t>Examples</a:t>
            </a:r>
            <a:endParaRPr/>
          </a:p>
          <a:p>
            <a:pPr indent="0" lvl="0" marL="0" marR="0" rtl="0" algn="l">
              <a:spcBef>
                <a:spcPts val="0"/>
              </a:spcBef>
              <a:spcAft>
                <a:spcPts val="0"/>
              </a:spcAft>
              <a:buNone/>
            </a:pPr>
            <a:r>
              <a:rPr lang="en-US" sz="2000">
                <a:solidFill>
                  <a:schemeClr val="dk1"/>
                </a:solidFill>
                <a:latin typeface="Twentieth Century"/>
                <a:ea typeface="Twentieth Century"/>
                <a:cs typeface="Twentieth Century"/>
                <a:sym typeface="Twentieth Century"/>
              </a:rPr>
              <a:t>Sexually explicit jokes, emails, or texts</a:t>
            </a:r>
            <a:endParaRPr/>
          </a:p>
          <a:p>
            <a:pPr indent="0" lvl="0" marL="0" marR="0" rtl="0" algn="l">
              <a:spcBef>
                <a:spcPts val="0"/>
              </a:spcBef>
              <a:spcAft>
                <a:spcPts val="0"/>
              </a:spcAft>
              <a:buNone/>
            </a:pPr>
            <a:r>
              <a:rPr lang="en-US" sz="2000">
                <a:solidFill>
                  <a:schemeClr val="dk1"/>
                </a:solidFill>
                <a:latin typeface="Twentieth Century"/>
                <a:ea typeface="Twentieth Century"/>
                <a:cs typeface="Twentieth Century"/>
                <a:sym typeface="Twentieth Century"/>
              </a:rPr>
              <a:t>Inappropriate statements, lewd gestures</a:t>
            </a:r>
            <a:endParaRPr/>
          </a:p>
          <a:p>
            <a:pPr indent="0" lvl="0" marL="0" marR="0" rtl="0" algn="l">
              <a:spcBef>
                <a:spcPts val="0"/>
              </a:spcBef>
              <a:spcAft>
                <a:spcPts val="0"/>
              </a:spcAft>
              <a:buNone/>
            </a:pPr>
            <a:r>
              <a:rPr lang="en-US" sz="2000">
                <a:solidFill>
                  <a:schemeClr val="dk1"/>
                </a:solidFill>
                <a:latin typeface="Twentieth Century"/>
                <a:ea typeface="Twentieth Century"/>
                <a:cs typeface="Twentieth Century"/>
                <a:sym typeface="Twentieth Century"/>
              </a:rPr>
              <a:t>Unwelcome advances</a:t>
            </a:r>
            <a:endParaRPr/>
          </a:p>
          <a:p>
            <a:pPr indent="0" lvl="0" marL="0" marR="0" rtl="0" algn="l">
              <a:spcBef>
                <a:spcPts val="0"/>
              </a:spcBef>
              <a:spcAft>
                <a:spcPts val="0"/>
              </a:spcAft>
              <a:buNone/>
            </a:pPr>
            <a:r>
              <a:rPr lang="en-US" sz="2000">
                <a:solidFill>
                  <a:schemeClr val="dk1"/>
                </a:solidFill>
                <a:latin typeface="Twentieth Century"/>
                <a:ea typeface="Twentieth Century"/>
                <a:cs typeface="Twentieth Century"/>
                <a:sym typeface="Twentieth Century"/>
              </a:rPr>
              <a:t>Verbal or physical harassment</a:t>
            </a:r>
            <a:endParaRPr/>
          </a:p>
        </p:txBody>
      </p:sp>
      <p:sp>
        <p:nvSpPr>
          <p:cNvPr id="150" name="Google Shape;150;p4"/>
          <p:cNvSpPr txBox="1"/>
          <p:nvPr/>
        </p:nvSpPr>
        <p:spPr>
          <a:xfrm>
            <a:off x="124768" y="5427767"/>
            <a:ext cx="4042576" cy="1200329"/>
          </a:xfrm>
          <a:prstGeom prst="rect">
            <a:avLst/>
          </a:prstGeom>
          <a:solidFill>
            <a:srgbClr val="E9E7E7"/>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Anyone of any sex, sexual orientation, or gender identity can be a victim or a harasser</a:t>
            </a:r>
            <a:endParaRPr sz="2400">
              <a:solidFill>
                <a:schemeClr val="dk1"/>
              </a:solidFill>
              <a:latin typeface="Twentieth Century"/>
              <a:ea typeface="Twentieth Century"/>
              <a:cs typeface="Twentieth Century"/>
              <a:sym typeface="Twentieth Century"/>
            </a:endParaRPr>
          </a:p>
        </p:txBody>
      </p:sp>
      <p:pic>
        <p:nvPicPr>
          <p:cNvPr id="151" name="Google Shape;151;p4"/>
          <p:cNvPicPr preferRelativeResize="0"/>
          <p:nvPr/>
        </p:nvPicPr>
        <p:blipFill rotWithShape="1">
          <a:blip r:embed="rId4">
            <a:alphaModFix/>
          </a:blip>
          <a:srcRect b="0" l="0" r="0" t="0"/>
          <a:stretch/>
        </p:blipFill>
        <p:spPr>
          <a:xfrm>
            <a:off x="688769" y="2931071"/>
            <a:ext cx="3105139" cy="23258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5"/>
          <p:cNvSpPr txBox="1"/>
          <p:nvPr>
            <p:ph type="title"/>
          </p:nvPr>
        </p:nvSpPr>
        <p:spPr>
          <a:xfrm>
            <a:off x="115910" y="197116"/>
            <a:ext cx="9028090" cy="881547"/>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111111"/>
              <a:buFont typeface="Twentieth Century"/>
              <a:buNone/>
            </a:pPr>
            <a:br>
              <a:rPr lang="en-US" sz="3000"/>
            </a:br>
            <a:r>
              <a:rPr lang="en-US" sz="3000"/>
              <a:t>It is Prevalent. What is the most common expresison of it?</a:t>
            </a:r>
            <a:endParaRPr sz="3000"/>
          </a:p>
        </p:txBody>
      </p:sp>
      <p:pic>
        <p:nvPicPr>
          <p:cNvPr id="157" name="Google Shape;157;p5"/>
          <p:cNvPicPr preferRelativeResize="0"/>
          <p:nvPr/>
        </p:nvPicPr>
        <p:blipFill rotWithShape="1">
          <a:blip r:embed="rId3">
            <a:alphaModFix/>
          </a:blip>
          <a:srcRect b="0" l="0" r="0" t="0"/>
          <a:stretch/>
        </p:blipFill>
        <p:spPr>
          <a:xfrm>
            <a:off x="594078" y="1567280"/>
            <a:ext cx="7448778" cy="4572009"/>
          </a:xfrm>
          <a:prstGeom prst="rect">
            <a:avLst/>
          </a:prstGeom>
          <a:noFill/>
          <a:ln>
            <a:noFill/>
          </a:ln>
        </p:spPr>
      </p:pic>
      <p:sp>
        <p:nvSpPr>
          <p:cNvPr id="158" name="Google Shape;158;p5"/>
          <p:cNvSpPr txBox="1"/>
          <p:nvPr/>
        </p:nvSpPr>
        <p:spPr>
          <a:xfrm>
            <a:off x="363404" y="5964738"/>
            <a:ext cx="8417192" cy="8002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a:t>
            </a:r>
            <a:r>
              <a:rPr lang="en-US" sz="1400">
                <a:solidFill>
                  <a:schemeClr val="dk1"/>
                </a:solidFill>
                <a:latin typeface="Twentieth Century"/>
                <a:ea typeface="Twentieth Century"/>
                <a:cs typeface="Twentieth Century"/>
                <a:sym typeface="Twentieth Century"/>
              </a:rPr>
              <a:t>Based on a sample size of 857 women, representing 57% of survey respondents</a:t>
            </a:r>
            <a:br>
              <a:rPr lang="en-US" sz="1400">
                <a:solidFill>
                  <a:schemeClr val="dk1"/>
                </a:solidFill>
                <a:latin typeface="Twentieth Century"/>
                <a:ea typeface="Twentieth Century"/>
                <a:cs typeface="Twentieth Century"/>
                <a:sym typeface="Twentieth Century"/>
              </a:rPr>
            </a:br>
            <a:r>
              <a:rPr lang="en-US" sz="1400">
                <a:solidFill>
                  <a:schemeClr val="dk1"/>
                </a:solidFill>
                <a:latin typeface="Twentieth Century"/>
                <a:ea typeface="Twentieth Century"/>
                <a:cs typeface="Twentieth Century"/>
                <a:sym typeface="Twentieth Century"/>
              </a:rPr>
              <a:t>who claimed they had experienced workplace sexual harassment.</a:t>
            </a:r>
            <a:br>
              <a:rPr lang="en-US" sz="1400">
                <a:solidFill>
                  <a:schemeClr val="dk1"/>
                </a:solidFill>
                <a:latin typeface="Twentieth Century"/>
                <a:ea typeface="Twentieth Century"/>
                <a:cs typeface="Twentieth Century"/>
                <a:sym typeface="Twentieth Century"/>
              </a:rPr>
            </a:br>
            <a:r>
              <a:rPr lang="en-US" sz="1400">
                <a:solidFill>
                  <a:schemeClr val="dk1"/>
                </a:solidFill>
                <a:latin typeface="Twentieth Century"/>
                <a:ea typeface="Twentieth Century"/>
                <a:cs typeface="Twentieth Century"/>
                <a:sym typeface="Twentieth Century"/>
              </a:rPr>
              <a:t>Source: ITIC 2021 Sexual Harassment, Gender Bias and Unequal Pay in STEM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6"/>
          <p:cNvSpPr txBox="1"/>
          <p:nvPr>
            <p:ph type="title"/>
          </p:nvPr>
        </p:nvSpPr>
        <p:spPr>
          <a:xfrm>
            <a:off x="427084" y="60231"/>
            <a:ext cx="8405215" cy="1149844"/>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75757"/>
              <a:buFont typeface="Twentieth Century"/>
              <a:buNone/>
            </a:pPr>
            <a:r>
              <a:rPr lang="en-US"/>
              <a:t>How does Sexual Harassment manifest?</a:t>
            </a:r>
            <a:endParaRPr/>
          </a:p>
        </p:txBody>
      </p:sp>
      <p:sp>
        <p:nvSpPr>
          <p:cNvPr id="164" name="Google Shape;164;p6"/>
          <p:cNvSpPr txBox="1"/>
          <p:nvPr>
            <p:ph idx="1" type="body"/>
          </p:nvPr>
        </p:nvSpPr>
        <p:spPr>
          <a:xfrm>
            <a:off x="245538" y="1761600"/>
            <a:ext cx="4501676" cy="2339426"/>
          </a:xfrm>
          <a:prstGeom prst="rect">
            <a:avLst/>
          </a:prstGeom>
          <a:noFill/>
          <a:ln>
            <a:noFill/>
          </a:ln>
        </p:spPr>
        <p:txBody>
          <a:bodyPr anchorCtr="0" anchor="t" bIns="91425" lIns="91425" spcFirstLastPara="1" rIns="91425" wrap="square" tIns="91425">
            <a:noAutofit/>
          </a:bodyPr>
          <a:lstStyle/>
          <a:p>
            <a:pPr indent="0" lvl="0" marL="117475" rtl="0" algn="l">
              <a:spcBef>
                <a:spcPts val="0"/>
              </a:spcBef>
              <a:spcAft>
                <a:spcPts val="0"/>
              </a:spcAft>
              <a:buClr>
                <a:srgbClr val="222222"/>
              </a:buClr>
              <a:buSzPts val="1750"/>
              <a:buNone/>
            </a:pPr>
            <a:r>
              <a:rPr lang="en-US" sz="2800">
                <a:solidFill>
                  <a:srgbClr val="222222"/>
                </a:solidFill>
                <a:highlight>
                  <a:srgbClr val="FFFFFF"/>
                </a:highlight>
                <a:latin typeface="Merriweather"/>
                <a:ea typeface="Merriweather"/>
                <a:cs typeface="Merriweather"/>
                <a:sym typeface="Merriweather"/>
              </a:rPr>
              <a:t>Three main forms of sexual harassment: </a:t>
            </a:r>
            <a:endParaRPr sz="2800">
              <a:solidFill>
                <a:srgbClr val="222222"/>
              </a:solidFill>
              <a:highlight>
                <a:srgbClr val="FFFFFF"/>
              </a:highlight>
              <a:latin typeface="Merriweather"/>
              <a:ea typeface="Merriweather"/>
              <a:cs typeface="Merriweather"/>
              <a:sym typeface="Merriweather"/>
            </a:endParaRPr>
          </a:p>
          <a:p>
            <a:pPr indent="-339725" lvl="0" marL="1028700" rtl="0" algn="l">
              <a:spcBef>
                <a:spcPts val="1200"/>
              </a:spcBef>
              <a:spcAft>
                <a:spcPts val="0"/>
              </a:spcAft>
              <a:buClr>
                <a:srgbClr val="222222"/>
              </a:buClr>
              <a:buSzPts val="1750"/>
              <a:buFont typeface="Merriweather"/>
              <a:buAutoNum type="arabicParenR"/>
            </a:pPr>
            <a:r>
              <a:rPr lang="en-US" sz="2800">
                <a:solidFill>
                  <a:srgbClr val="222222"/>
                </a:solidFill>
                <a:highlight>
                  <a:srgbClr val="FFFFFF"/>
                </a:highlight>
                <a:latin typeface="Merriweather"/>
                <a:ea typeface="Merriweather"/>
                <a:cs typeface="Merriweather"/>
                <a:sym typeface="Merriweather"/>
              </a:rPr>
              <a:t>Sexual Coercion</a:t>
            </a:r>
            <a:endParaRPr sz="2800">
              <a:solidFill>
                <a:srgbClr val="222222"/>
              </a:solidFill>
              <a:highlight>
                <a:srgbClr val="FFFFFF"/>
              </a:highlight>
              <a:latin typeface="Merriweather"/>
              <a:ea typeface="Merriweather"/>
              <a:cs typeface="Merriweather"/>
              <a:sym typeface="Merriweather"/>
            </a:endParaRPr>
          </a:p>
          <a:p>
            <a:pPr indent="-339725" lvl="0" marL="1028700" rtl="0" algn="l">
              <a:spcBef>
                <a:spcPts val="0"/>
              </a:spcBef>
              <a:spcAft>
                <a:spcPts val="0"/>
              </a:spcAft>
              <a:buClr>
                <a:srgbClr val="222222"/>
              </a:buClr>
              <a:buSzPts val="1750"/>
              <a:buFont typeface="Merriweather"/>
              <a:buAutoNum type="arabicParenR"/>
            </a:pPr>
            <a:r>
              <a:rPr lang="en-US" sz="2800">
                <a:solidFill>
                  <a:srgbClr val="222222"/>
                </a:solidFill>
                <a:highlight>
                  <a:srgbClr val="FFFFFF"/>
                </a:highlight>
                <a:latin typeface="Merriweather"/>
                <a:ea typeface="Merriweather"/>
                <a:cs typeface="Merriweather"/>
                <a:sym typeface="Merriweather"/>
              </a:rPr>
              <a:t>Unwanted sexual attention</a:t>
            </a:r>
            <a:endParaRPr sz="2800">
              <a:solidFill>
                <a:srgbClr val="222222"/>
              </a:solidFill>
              <a:highlight>
                <a:srgbClr val="FFFFFF"/>
              </a:highlight>
              <a:latin typeface="Merriweather"/>
              <a:ea typeface="Merriweather"/>
              <a:cs typeface="Merriweather"/>
              <a:sym typeface="Merriweather"/>
            </a:endParaRPr>
          </a:p>
          <a:p>
            <a:pPr indent="-339725" lvl="0" marL="1028700" rtl="0" algn="l">
              <a:spcBef>
                <a:spcPts val="0"/>
              </a:spcBef>
              <a:spcAft>
                <a:spcPts val="0"/>
              </a:spcAft>
              <a:buClr>
                <a:srgbClr val="222222"/>
              </a:buClr>
              <a:buSzPts val="1750"/>
              <a:buFont typeface="Merriweather"/>
              <a:buAutoNum type="arabicParenR"/>
            </a:pPr>
            <a:r>
              <a:rPr lang="en-US" sz="2800">
                <a:solidFill>
                  <a:srgbClr val="222222"/>
                </a:solidFill>
                <a:highlight>
                  <a:srgbClr val="FFFFFF"/>
                </a:highlight>
                <a:latin typeface="Merriweather"/>
                <a:ea typeface="Merriweather"/>
                <a:cs typeface="Merriweather"/>
                <a:sym typeface="Merriweather"/>
              </a:rPr>
              <a:t>Gender harassment </a:t>
            </a:r>
            <a:endParaRPr sz="2800"/>
          </a:p>
        </p:txBody>
      </p:sp>
      <p:pic>
        <p:nvPicPr>
          <p:cNvPr id="165" name="Google Shape;165;p6"/>
          <p:cNvPicPr preferRelativeResize="0"/>
          <p:nvPr/>
        </p:nvPicPr>
        <p:blipFill rotWithShape="1">
          <a:blip r:embed="rId3">
            <a:alphaModFix/>
          </a:blip>
          <a:srcRect b="0" l="0" r="19672" t="0"/>
          <a:stretch/>
        </p:blipFill>
        <p:spPr>
          <a:xfrm>
            <a:off x="4881093" y="2047741"/>
            <a:ext cx="4167985" cy="27357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7"/>
          <p:cNvSpPr txBox="1"/>
          <p:nvPr>
            <p:ph type="title"/>
          </p:nvPr>
        </p:nvSpPr>
        <p:spPr>
          <a:xfrm>
            <a:off x="470488" y="316693"/>
            <a:ext cx="8520600" cy="887905"/>
          </a:xfrm>
          <a:prstGeom prst="rect">
            <a:avLst/>
          </a:prstGeom>
          <a:noFill/>
          <a:ln>
            <a:noFill/>
          </a:ln>
        </p:spPr>
        <p:txBody>
          <a:bodyPr anchorCtr="0" anchor="t" bIns="91425" lIns="91425" spcFirstLastPara="1" rIns="91425" wrap="square" tIns="91425">
            <a:normAutofit/>
          </a:bodyPr>
          <a:lstStyle/>
          <a:p>
            <a:pPr indent="0" lvl="0" marL="57150" rtl="0" algn="l">
              <a:spcBef>
                <a:spcPts val="0"/>
              </a:spcBef>
              <a:spcAft>
                <a:spcPts val="0"/>
              </a:spcAft>
              <a:buClr>
                <a:schemeClr val="dk2"/>
              </a:buClr>
              <a:buSzPts val="4400"/>
              <a:buFont typeface="Twentieth Century"/>
              <a:buNone/>
            </a:pPr>
            <a:r>
              <a:rPr lang="en-US"/>
              <a:t>Sexual Coercion</a:t>
            </a:r>
            <a:endParaRPr/>
          </a:p>
        </p:txBody>
      </p:sp>
      <p:sp>
        <p:nvSpPr>
          <p:cNvPr id="171" name="Google Shape;171;p7"/>
          <p:cNvSpPr txBox="1"/>
          <p:nvPr/>
        </p:nvSpPr>
        <p:spPr>
          <a:xfrm flipH="1">
            <a:off x="4258332" y="1913920"/>
            <a:ext cx="4410607" cy="954107"/>
          </a:xfrm>
          <a:prstGeom prst="rect">
            <a:avLst/>
          </a:prstGeom>
          <a:solidFill>
            <a:srgbClr val="F8E5D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wentieth Century"/>
                <a:ea typeface="Twentieth Century"/>
                <a:cs typeface="Twentieth Century"/>
                <a:sym typeface="Twentieth Century"/>
              </a:rPr>
              <a:t>Occurs in situations of </a:t>
            </a:r>
            <a:r>
              <a:rPr lang="en-US" sz="2800" u="sng">
                <a:solidFill>
                  <a:schemeClr val="dk1"/>
                </a:solidFill>
                <a:latin typeface="Twentieth Century"/>
                <a:ea typeface="Twentieth Century"/>
                <a:cs typeface="Twentieth Century"/>
                <a:sym typeface="Twentieth Century"/>
              </a:rPr>
              <a:t>power disparities</a:t>
            </a:r>
            <a:endParaRPr/>
          </a:p>
        </p:txBody>
      </p:sp>
      <p:sp>
        <p:nvSpPr>
          <p:cNvPr id="172" name="Google Shape;172;p7"/>
          <p:cNvSpPr txBox="1"/>
          <p:nvPr/>
        </p:nvSpPr>
        <p:spPr>
          <a:xfrm flipH="1">
            <a:off x="4417454" y="3577349"/>
            <a:ext cx="4058302" cy="1815882"/>
          </a:xfrm>
          <a:prstGeom prst="rect">
            <a:avLst/>
          </a:prstGeom>
          <a:solidFill>
            <a:srgbClr val="FFFFC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u="sng">
                <a:solidFill>
                  <a:schemeClr val="dk1"/>
                </a:solidFill>
                <a:latin typeface="Twentieth Century"/>
                <a:ea typeface="Twentieth Century"/>
                <a:cs typeface="Twentieth Century"/>
                <a:sym typeface="Twentieth Century"/>
              </a:rPr>
              <a:t>Examples</a:t>
            </a:r>
            <a:endParaRPr/>
          </a:p>
          <a:p>
            <a:pPr indent="0" lvl="0" marL="0" marR="0" rtl="0" algn="l">
              <a:spcBef>
                <a:spcPts val="0"/>
              </a:spcBef>
              <a:spcAft>
                <a:spcPts val="0"/>
              </a:spcAft>
              <a:buNone/>
            </a:pPr>
            <a:r>
              <a:rPr lang="en-US" sz="2800">
                <a:solidFill>
                  <a:schemeClr val="dk1"/>
                </a:solidFill>
                <a:latin typeface="Twentieth Century"/>
                <a:ea typeface="Twentieth Century"/>
                <a:cs typeface="Twentieth Century"/>
                <a:sym typeface="Twentieth Century"/>
              </a:rPr>
              <a:t>Sexual blackmail</a:t>
            </a:r>
            <a:endParaRPr/>
          </a:p>
          <a:p>
            <a:pPr indent="0" lvl="0" marL="0" marR="0" rtl="0" algn="l">
              <a:spcBef>
                <a:spcPts val="0"/>
              </a:spcBef>
              <a:spcAft>
                <a:spcPts val="0"/>
              </a:spcAft>
              <a:buNone/>
            </a:pPr>
            <a:r>
              <a:rPr lang="en-US" sz="2800">
                <a:solidFill>
                  <a:schemeClr val="dk1"/>
                </a:solidFill>
                <a:latin typeface="Twentieth Century"/>
                <a:ea typeface="Twentieth Century"/>
                <a:cs typeface="Twentieth Century"/>
                <a:sym typeface="Twentieth Century"/>
              </a:rPr>
              <a:t>Bribes or threats aimed at sexual cooperation</a:t>
            </a:r>
            <a:endParaRPr/>
          </a:p>
        </p:txBody>
      </p:sp>
      <p:pic>
        <p:nvPicPr>
          <p:cNvPr id="173" name="Google Shape;173;p7"/>
          <p:cNvPicPr preferRelativeResize="0"/>
          <p:nvPr/>
        </p:nvPicPr>
        <p:blipFill rotWithShape="1">
          <a:blip r:embed="rId3">
            <a:alphaModFix/>
          </a:blip>
          <a:srcRect b="0" l="0" r="0" t="0"/>
          <a:stretch/>
        </p:blipFill>
        <p:spPr>
          <a:xfrm>
            <a:off x="363214" y="2102806"/>
            <a:ext cx="3701935" cy="37019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8"/>
          <p:cNvSpPr txBox="1"/>
          <p:nvPr>
            <p:ph type="title"/>
          </p:nvPr>
        </p:nvSpPr>
        <p:spPr>
          <a:xfrm>
            <a:off x="316775" y="398826"/>
            <a:ext cx="8520600" cy="789346"/>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75757"/>
              <a:buFont typeface="Twentieth Century"/>
              <a:buNone/>
            </a:pPr>
            <a:r>
              <a:rPr lang="en-US"/>
              <a:t>Unwanted Sexual Attention</a:t>
            </a:r>
            <a:endParaRPr/>
          </a:p>
        </p:txBody>
      </p:sp>
      <p:sp>
        <p:nvSpPr>
          <p:cNvPr id="179" name="Google Shape;179;p8"/>
          <p:cNvSpPr txBox="1"/>
          <p:nvPr>
            <p:ph idx="1" type="body"/>
          </p:nvPr>
        </p:nvSpPr>
        <p:spPr>
          <a:xfrm>
            <a:off x="311700" y="1608367"/>
            <a:ext cx="4057708" cy="1875368"/>
          </a:xfrm>
          <a:prstGeom prst="rect">
            <a:avLst/>
          </a:prstGeom>
          <a:solidFill>
            <a:srgbClr val="E9F0F5"/>
          </a:solidFill>
          <a:ln>
            <a:noFill/>
          </a:ln>
        </p:spPr>
        <p:txBody>
          <a:bodyPr anchorCtr="0" anchor="t" bIns="91425" lIns="91425" spcFirstLastPara="1" rIns="91425" wrap="square" tIns="91425">
            <a:normAutofit/>
          </a:bodyPr>
          <a:lstStyle/>
          <a:p>
            <a:pPr indent="0" lvl="0" marL="117475" rtl="0" algn="l">
              <a:spcBef>
                <a:spcPts val="0"/>
              </a:spcBef>
              <a:spcAft>
                <a:spcPts val="0"/>
              </a:spcAft>
              <a:buClr>
                <a:srgbClr val="222222"/>
              </a:buClr>
              <a:buSzPts val="1750"/>
              <a:buNone/>
            </a:pPr>
            <a:r>
              <a:rPr lang="en-US" sz="3200"/>
              <a:t>Unwelcome, unsolicited,  unreciprocated, and not ok!</a:t>
            </a:r>
            <a:endParaRPr sz="3200"/>
          </a:p>
        </p:txBody>
      </p:sp>
      <p:pic>
        <p:nvPicPr>
          <p:cNvPr id="180" name="Google Shape;180;p8"/>
          <p:cNvPicPr preferRelativeResize="0"/>
          <p:nvPr/>
        </p:nvPicPr>
        <p:blipFill rotWithShape="1">
          <a:blip r:embed="rId3">
            <a:alphaModFix/>
          </a:blip>
          <a:srcRect b="0" l="0" r="0" t="0"/>
          <a:stretch/>
        </p:blipFill>
        <p:spPr>
          <a:xfrm>
            <a:off x="5008728" y="1888849"/>
            <a:ext cx="3682331" cy="4409591"/>
          </a:xfrm>
          <a:prstGeom prst="rect">
            <a:avLst/>
          </a:prstGeom>
          <a:noFill/>
          <a:ln>
            <a:noFill/>
          </a:ln>
        </p:spPr>
      </p:pic>
      <p:pic>
        <p:nvPicPr>
          <p:cNvPr id="181" name="Google Shape;181;p8"/>
          <p:cNvPicPr preferRelativeResize="0"/>
          <p:nvPr/>
        </p:nvPicPr>
        <p:blipFill rotWithShape="1">
          <a:blip r:embed="rId4">
            <a:alphaModFix/>
          </a:blip>
          <a:srcRect b="0" l="0" r="0" t="0"/>
          <a:stretch/>
        </p:blipFill>
        <p:spPr>
          <a:xfrm>
            <a:off x="316775" y="3775791"/>
            <a:ext cx="4489715" cy="25226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9"/>
          <p:cNvSpPr txBox="1"/>
          <p:nvPr>
            <p:ph type="title"/>
          </p:nvPr>
        </p:nvSpPr>
        <p:spPr>
          <a:xfrm>
            <a:off x="80865" y="43543"/>
            <a:ext cx="8707632" cy="86775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3000"/>
              <a:buFont typeface="Twentieth Century"/>
              <a:buNone/>
            </a:pPr>
            <a:r>
              <a:rPr lang="en-US" sz="3200"/>
              <a:t>Gender Harassment – the entire environment disrespects and belittles women</a:t>
            </a:r>
            <a:endParaRPr sz="3200"/>
          </a:p>
        </p:txBody>
      </p:sp>
      <p:sp>
        <p:nvSpPr>
          <p:cNvPr id="187" name="Google Shape;187;p9"/>
          <p:cNvSpPr txBox="1"/>
          <p:nvPr>
            <p:ph idx="1" type="body"/>
          </p:nvPr>
        </p:nvSpPr>
        <p:spPr>
          <a:xfrm>
            <a:off x="393586" y="1620492"/>
            <a:ext cx="3531491" cy="1340422"/>
          </a:xfrm>
          <a:prstGeom prst="rect">
            <a:avLst/>
          </a:prstGeom>
          <a:solidFill>
            <a:srgbClr val="F7EFDC"/>
          </a:solidFill>
          <a:ln>
            <a:noFill/>
          </a:ln>
        </p:spPr>
        <p:txBody>
          <a:bodyPr anchorCtr="0" anchor="t" bIns="91425" lIns="91425" spcFirstLastPara="1" rIns="91425" wrap="square" tIns="91425">
            <a:normAutofit/>
          </a:bodyPr>
          <a:lstStyle/>
          <a:p>
            <a:pPr indent="0" lvl="0" marL="123825" rtl="0" algn="l">
              <a:spcBef>
                <a:spcPts val="0"/>
              </a:spcBef>
              <a:spcAft>
                <a:spcPts val="0"/>
              </a:spcAft>
              <a:buClr>
                <a:srgbClr val="222222"/>
              </a:buClr>
              <a:buSzPts val="1650"/>
              <a:buNone/>
            </a:pPr>
            <a:r>
              <a:rPr lang="en-US" sz="2100"/>
              <a:t>Behaviors that belittle women and make them feel like they don’t belong. </a:t>
            </a:r>
            <a:endParaRPr/>
          </a:p>
          <a:p>
            <a:pPr indent="0" lvl="0" marL="123825" rtl="0" algn="l">
              <a:spcBef>
                <a:spcPts val="0"/>
              </a:spcBef>
              <a:spcAft>
                <a:spcPts val="0"/>
              </a:spcAft>
              <a:buClr>
                <a:srgbClr val="222222"/>
              </a:buClr>
              <a:buSzPts val="1650"/>
              <a:buNone/>
            </a:pPr>
            <a:r>
              <a:t/>
            </a:r>
            <a:endParaRPr sz="2100"/>
          </a:p>
        </p:txBody>
      </p:sp>
      <p:sp>
        <p:nvSpPr>
          <p:cNvPr id="188" name="Google Shape;188;p9"/>
          <p:cNvSpPr txBox="1"/>
          <p:nvPr/>
        </p:nvSpPr>
        <p:spPr>
          <a:xfrm>
            <a:off x="101227" y="5720239"/>
            <a:ext cx="3873614" cy="646331"/>
          </a:xfrm>
          <a:prstGeom prst="rect">
            <a:avLst/>
          </a:prstGeom>
          <a:solidFill>
            <a:srgbClr val="E9F0F5"/>
          </a:solidFill>
          <a:ln>
            <a:noFill/>
          </a:ln>
        </p:spPr>
        <p:txBody>
          <a:bodyPr anchorCtr="0" anchor="t" bIns="45700" lIns="91425" spcFirstLastPara="1" rIns="91425" wrap="square" tIns="45700">
            <a:spAutoFit/>
          </a:bodyPr>
          <a:lstStyle/>
          <a:p>
            <a:pPr indent="0" lvl="0" marL="123825" marR="0" rtl="0" algn="l">
              <a:spcBef>
                <a:spcPts val="0"/>
              </a:spcBef>
              <a:spcAft>
                <a:spcPts val="0"/>
              </a:spcAft>
              <a:buClr>
                <a:srgbClr val="222222"/>
              </a:buClr>
              <a:buSzPts val="1650"/>
              <a:buFont typeface="Twentieth Century"/>
              <a:buNone/>
            </a:pPr>
            <a:r>
              <a:rPr b="1" lang="en-US" sz="1800">
                <a:solidFill>
                  <a:schemeClr val="dk1"/>
                </a:solidFill>
                <a:latin typeface="Twentieth Century"/>
                <a:ea typeface="Twentieth Century"/>
                <a:cs typeface="Twentieth Century"/>
                <a:sym typeface="Twentieth Century"/>
              </a:rPr>
              <a:t>Most widespread form of harassment</a:t>
            </a:r>
            <a:endParaRPr/>
          </a:p>
        </p:txBody>
      </p:sp>
      <p:sp>
        <p:nvSpPr>
          <p:cNvPr id="189" name="Google Shape;189;p9"/>
          <p:cNvSpPr txBox="1"/>
          <p:nvPr/>
        </p:nvSpPr>
        <p:spPr>
          <a:xfrm>
            <a:off x="192833" y="3041781"/>
            <a:ext cx="4074367" cy="2612570"/>
          </a:xfrm>
          <a:prstGeom prst="rect">
            <a:avLst/>
          </a:prstGeom>
          <a:solidFill>
            <a:srgbClr val="F7EFDC"/>
          </a:solidFill>
          <a:ln>
            <a:noFill/>
          </a:ln>
        </p:spPr>
        <p:txBody>
          <a:bodyPr anchorCtr="0" anchor="t" bIns="91425" lIns="91425" spcFirstLastPara="1" rIns="91425" wrap="square" tIns="91425">
            <a:normAutofit/>
          </a:bodyPr>
          <a:lstStyle/>
          <a:p>
            <a:pPr indent="0" lvl="0" marL="123825" marR="0" rtl="0" algn="l">
              <a:spcBef>
                <a:spcPts val="0"/>
              </a:spcBef>
              <a:spcAft>
                <a:spcPts val="0"/>
              </a:spcAft>
              <a:buClr>
                <a:srgbClr val="222222"/>
              </a:buClr>
              <a:buSzPts val="1650"/>
              <a:buFont typeface="Noto Sans Symbols"/>
              <a:buNone/>
            </a:pPr>
            <a:r>
              <a:rPr lang="en-US" sz="2100" u="sng">
                <a:solidFill>
                  <a:schemeClr val="dk1"/>
                </a:solidFill>
                <a:latin typeface="Twentieth Century"/>
                <a:ea typeface="Twentieth Century"/>
                <a:cs typeface="Twentieth Century"/>
                <a:sym typeface="Twentieth Century"/>
              </a:rPr>
              <a:t>Examples</a:t>
            </a:r>
            <a:endParaRPr/>
          </a:p>
          <a:p>
            <a:pPr indent="0" lvl="0" marL="123825" marR="0" rtl="0" algn="l">
              <a:spcBef>
                <a:spcPts val="0"/>
              </a:spcBef>
              <a:spcAft>
                <a:spcPts val="0"/>
              </a:spcAft>
              <a:buClr>
                <a:srgbClr val="222222"/>
              </a:buClr>
              <a:buSzPts val="1650"/>
              <a:buFont typeface="Noto Sans Symbols"/>
              <a:buNone/>
            </a:pPr>
            <a:r>
              <a:rPr lang="en-US" sz="2100">
                <a:solidFill>
                  <a:schemeClr val="dk1"/>
                </a:solidFill>
                <a:latin typeface="Twentieth Century"/>
                <a:ea typeface="Twentieth Century"/>
                <a:cs typeface="Twentieth Century"/>
                <a:sym typeface="Twentieth Century"/>
              </a:rPr>
              <a:t>Snide comments or remarks that persist even when asked to stop</a:t>
            </a:r>
            <a:endParaRPr/>
          </a:p>
          <a:p>
            <a:pPr indent="0" lvl="0" marL="123825" marR="0" rtl="0" algn="l">
              <a:spcBef>
                <a:spcPts val="0"/>
              </a:spcBef>
              <a:spcAft>
                <a:spcPts val="0"/>
              </a:spcAft>
              <a:buClr>
                <a:srgbClr val="222222"/>
              </a:buClr>
              <a:buSzPts val="1650"/>
              <a:buFont typeface="Noto Sans Symbols"/>
              <a:buNone/>
            </a:pPr>
            <a:r>
              <a:rPr lang="en-US" sz="2100">
                <a:solidFill>
                  <a:schemeClr val="dk1"/>
                </a:solidFill>
                <a:latin typeface="Twentieth Century"/>
                <a:ea typeface="Twentieth Century"/>
                <a:cs typeface="Twentieth Century"/>
                <a:sym typeface="Twentieth Century"/>
              </a:rPr>
              <a:t>Sexist jokes, anecdotes or stories</a:t>
            </a:r>
            <a:endParaRPr/>
          </a:p>
          <a:p>
            <a:pPr indent="0" lvl="0" marL="123825" marR="0" rtl="0" algn="l">
              <a:spcBef>
                <a:spcPts val="0"/>
              </a:spcBef>
              <a:spcAft>
                <a:spcPts val="0"/>
              </a:spcAft>
              <a:buClr>
                <a:srgbClr val="222222"/>
              </a:buClr>
              <a:buSzPts val="1650"/>
              <a:buFont typeface="Noto Sans Symbols"/>
              <a:buNone/>
            </a:pPr>
            <a:r>
              <a:rPr lang="en-US" sz="2100">
                <a:solidFill>
                  <a:schemeClr val="dk1"/>
                </a:solidFill>
                <a:latin typeface="Twentieth Century"/>
                <a:ea typeface="Twentieth Century"/>
                <a:cs typeface="Twentieth Century"/>
                <a:sym typeface="Twentieth Century"/>
              </a:rPr>
              <a:t>Labeling with an offensive nickname for their gender</a:t>
            </a:r>
            <a:endParaRPr/>
          </a:p>
          <a:p>
            <a:pPr indent="0" lvl="0" marL="123825" marR="0" rtl="0" algn="l">
              <a:spcBef>
                <a:spcPts val="0"/>
              </a:spcBef>
              <a:spcAft>
                <a:spcPts val="0"/>
              </a:spcAft>
              <a:buClr>
                <a:srgbClr val="222222"/>
              </a:buClr>
              <a:buSzPts val="1650"/>
              <a:buFont typeface="Noto Sans Symbols"/>
              <a:buNone/>
            </a:pPr>
            <a:r>
              <a:t/>
            </a:r>
            <a:endParaRPr sz="2100">
              <a:solidFill>
                <a:schemeClr val="dk1"/>
              </a:solidFill>
              <a:latin typeface="Twentieth Century"/>
              <a:ea typeface="Twentieth Century"/>
              <a:cs typeface="Twentieth Century"/>
              <a:sym typeface="Twentieth Century"/>
            </a:endParaRPr>
          </a:p>
        </p:txBody>
      </p:sp>
      <p:sp>
        <p:nvSpPr>
          <p:cNvPr id="190" name="Google Shape;190;p9"/>
          <p:cNvSpPr txBox="1"/>
          <p:nvPr/>
        </p:nvSpPr>
        <p:spPr>
          <a:xfrm>
            <a:off x="4086807" y="6181904"/>
            <a:ext cx="49559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Faced gender harassment from her male colleagues</a:t>
            </a:r>
            <a:endParaRPr/>
          </a:p>
        </p:txBody>
      </p:sp>
      <p:sp>
        <p:nvSpPr>
          <p:cNvPr id="191" name="Google Shape;191;p9"/>
          <p:cNvSpPr txBox="1"/>
          <p:nvPr/>
        </p:nvSpPr>
        <p:spPr>
          <a:xfrm>
            <a:off x="4832405" y="1620492"/>
            <a:ext cx="3464768" cy="830997"/>
          </a:xfrm>
          <a:prstGeom prst="rect">
            <a:avLst/>
          </a:prstGeom>
          <a:solidFill>
            <a:srgbClr val="ECEEE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wentieth Century"/>
                <a:ea typeface="Twentieth Century"/>
                <a:cs typeface="Twentieth Century"/>
                <a:sym typeface="Twentieth Century"/>
              </a:rPr>
              <a:t>Sexist hostility: More “put downs” than “come-ons” </a:t>
            </a:r>
            <a:endParaRPr/>
          </a:p>
        </p:txBody>
      </p:sp>
      <p:pic>
        <p:nvPicPr>
          <p:cNvPr id="192" name="Google Shape;192;p9"/>
          <p:cNvPicPr preferRelativeResize="0"/>
          <p:nvPr/>
        </p:nvPicPr>
        <p:blipFill rotWithShape="1">
          <a:blip r:embed="rId3">
            <a:alphaModFix/>
          </a:blip>
          <a:srcRect b="0" l="0" r="0" t="0"/>
          <a:stretch/>
        </p:blipFill>
        <p:spPr>
          <a:xfrm>
            <a:off x="5268687" y="2522949"/>
            <a:ext cx="2954763" cy="348028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edian">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dian">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2013-11-13T16:25:19Z</dcterms:created>
  <dc:creator>Sarah Eagan</dc:creator>
</cp:coreProperties>
</file>